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sldIdLst>
    <p:sldId id="257" r:id="rId2"/>
    <p:sldId id="373" r:id="rId3"/>
    <p:sldId id="374" r:id="rId4"/>
    <p:sldId id="442" r:id="rId5"/>
    <p:sldId id="287" r:id="rId6"/>
    <p:sldId id="288" r:id="rId7"/>
    <p:sldId id="284" r:id="rId8"/>
    <p:sldId id="408" r:id="rId9"/>
    <p:sldId id="410" r:id="rId10"/>
    <p:sldId id="271" r:id="rId11"/>
    <p:sldId id="371" r:id="rId12"/>
    <p:sldId id="277" r:id="rId13"/>
    <p:sldId id="285" r:id="rId14"/>
    <p:sldId id="431" r:id="rId15"/>
    <p:sldId id="432" r:id="rId16"/>
    <p:sldId id="433" r:id="rId17"/>
    <p:sldId id="283" r:id="rId18"/>
    <p:sldId id="426" r:id="rId19"/>
    <p:sldId id="437" r:id="rId20"/>
    <p:sldId id="428" r:id="rId21"/>
    <p:sldId id="368" r:id="rId22"/>
    <p:sldId id="369" r:id="rId23"/>
    <p:sldId id="376" r:id="rId24"/>
    <p:sldId id="427" r:id="rId25"/>
    <p:sldId id="434" r:id="rId26"/>
    <p:sldId id="377" r:id="rId27"/>
    <p:sldId id="438" r:id="rId28"/>
    <p:sldId id="429" r:id="rId29"/>
    <p:sldId id="435" r:id="rId30"/>
    <p:sldId id="436" r:id="rId31"/>
    <p:sldId id="439" r:id="rId32"/>
    <p:sldId id="430" r:id="rId33"/>
    <p:sldId id="324" r:id="rId34"/>
    <p:sldId id="440" r:id="rId35"/>
    <p:sldId id="441" r:id="rId36"/>
    <p:sldId id="278" r:id="rId37"/>
    <p:sldId id="370" r:id="rId38"/>
    <p:sldId id="411" r:id="rId39"/>
    <p:sldId id="399" r:id="rId40"/>
    <p:sldId id="260" r:id="rId41"/>
    <p:sldId id="400" r:id="rId42"/>
    <p:sldId id="261" r:id="rId43"/>
    <p:sldId id="401" r:id="rId44"/>
    <p:sldId id="402" r:id="rId45"/>
    <p:sldId id="415" r:id="rId46"/>
    <p:sldId id="416" r:id="rId47"/>
    <p:sldId id="417" r:id="rId48"/>
    <p:sldId id="418" r:id="rId49"/>
    <p:sldId id="419" r:id="rId50"/>
    <p:sldId id="272" r:id="rId51"/>
    <p:sldId id="273" r:id="rId52"/>
    <p:sldId id="414" r:id="rId53"/>
    <p:sldId id="420" r:id="rId54"/>
    <p:sldId id="262" r:id="rId55"/>
    <p:sldId id="421" r:id="rId56"/>
    <p:sldId id="422" r:id="rId57"/>
    <p:sldId id="423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B214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638" autoAdjust="0"/>
    <p:restoredTop sz="77624"/>
  </p:normalViewPr>
  <p:slideViewPr>
    <p:cSldViewPr snapToGrid="0">
      <p:cViewPr varScale="1">
        <p:scale>
          <a:sx n="89" d="100"/>
          <a:sy n="89" d="100"/>
        </p:scale>
        <p:origin x="6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FF518-52B3-B143-A418-99E83058F9BC}" type="datetimeFigureOut">
              <a:rPr lang="en-US" smtClean="0"/>
              <a:t>6/24/2018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75F3A6-6971-5D47-A3A5-1EDC47BAF5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4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1: What has machine learning done?</a:t>
            </a:r>
          </a:p>
          <a:p>
            <a:r>
              <a:rPr lang="en-US" dirty="0"/>
              <a:t>Part 2: What is machine learning?</a:t>
            </a:r>
          </a:p>
          <a:p>
            <a:r>
              <a:rPr lang="en-US" dirty="0"/>
              <a:t>Part 2: A focus on evaluation (throughout these sessions)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641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fields:</a:t>
            </a:r>
          </a:p>
          <a:p>
            <a:r>
              <a:rPr lang="en-US" baseline="0" dirty="0"/>
              <a:t>Optimization and operations research</a:t>
            </a:r>
          </a:p>
          <a:p>
            <a:r>
              <a:rPr lang="en-US" baseline="0" dirty="0"/>
              <a:t>Engineering, e.g. control theory</a:t>
            </a:r>
            <a:endParaRPr lang="en-US" dirty="0"/>
          </a:p>
          <a:p>
            <a:r>
              <a:rPr lang="en-US" dirty="0"/>
              <a:t>Neuroscience</a:t>
            </a:r>
            <a:r>
              <a:rPr lang="en-US" baseline="0" dirty="0"/>
              <a:t> (day 2)</a:t>
            </a:r>
          </a:p>
          <a:p>
            <a:r>
              <a:rPr lang="en-US" baseline="0" dirty="0"/>
              <a:t>Cognitive science</a:t>
            </a:r>
          </a:p>
          <a:p>
            <a:r>
              <a:rPr lang="en-US" baseline="0" dirty="0"/>
              <a:t>linguistics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85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fields:</a:t>
            </a:r>
          </a:p>
          <a:p>
            <a:r>
              <a:rPr lang="en-US" baseline="0" dirty="0"/>
              <a:t>Optimization and operations research</a:t>
            </a:r>
          </a:p>
          <a:p>
            <a:r>
              <a:rPr lang="en-US" baseline="0" dirty="0"/>
              <a:t>Engineering, e.g. control theory</a:t>
            </a:r>
            <a:endParaRPr lang="en-US" dirty="0"/>
          </a:p>
          <a:p>
            <a:r>
              <a:rPr lang="en-US" dirty="0"/>
              <a:t>Neuroscience</a:t>
            </a:r>
            <a:r>
              <a:rPr lang="en-US" baseline="0" dirty="0"/>
              <a:t> (day 2)</a:t>
            </a:r>
          </a:p>
          <a:p>
            <a:r>
              <a:rPr lang="en-US" baseline="0" dirty="0"/>
              <a:t>Cognitive science</a:t>
            </a:r>
          </a:p>
          <a:p>
            <a:r>
              <a:rPr lang="en-US" baseline="0" dirty="0"/>
              <a:t>linguistics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2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fields:</a:t>
            </a:r>
          </a:p>
          <a:p>
            <a:r>
              <a:rPr lang="en-US" baseline="0" dirty="0"/>
              <a:t>Optimization and operations research</a:t>
            </a:r>
          </a:p>
          <a:p>
            <a:r>
              <a:rPr lang="en-US" baseline="0" dirty="0"/>
              <a:t>Engineering, e.g. control theory</a:t>
            </a:r>
            <a:endParaRPr lang="en-US" dirty="0"/>
          </a:p>
          <a:p>
            <a:r>
              <a:rPr lang="en-US" dirty="0"/>
              <a:t>Neuroscience</a:t>
            </a:r>
            <a:r>
              <a:rPr lang="en-US" baseline="0" dirty="0"/>
              <a:t> (day 2)</a:t>
            </a:r>
          </a:p>
          <a:p>
            <a:r>
              <a:rPr lang="en-US" baseline="0" dirty="0"/>
              <a:t>Cognitive science</a:t>
            </a:r>
          </a:p>
          <a:p>
            <a:r>
              <a:rPr lang="en-US" baseline="0" dirty="0"/>
              <a:t>linguistics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Extremely closely related fields; in fact the overlap probably isn’t large enough</a:t>
            </a:r>
          </a:p>
          <a:p>
            <a:r>
              <a:rPr lang="en-US" dirty="0"/>
              <a:t>Success of machine learning tied to the success of big data.</a:t>
            </a:r>
          </a:p>
          <a:p>
            <a:r>
              <a:rPr lang="en-US" dirty="0"/>
              <a:t>Statistics is changing too.</a:t>
            </a:r>
          </a:p>
          <a:p>
            <a:endParaRPr lang="en-US" dirty="0"/>
          </a:p>
          <a:p>
            <a:r>
              <a:rPr lang="en-US" dirty="0"/>
              <a:t>Note: prediction is not longitudinal – used in a statistical sense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933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19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one we talked about quite a bit in this morning’s lecture.</a:t>
            </a:r>
          </a:p>
          <a:p>
            <a:r>
              <a:rPr lang="en-US" dirty="0"/>
              <a:t>Much greater flexibility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So, let’s</a:t>
            </a:r>
            <a:r>
              <a:rPr lang="en-US" baseline="0" dirty="0" smtClean="0"/>
              <a:t> say these points represent EKG features, the red points are +MI, and the blue points are –MI.</a:t>
            </a:r>
            <a:endParaRPr lang="en-US" baseline="0" dirty="0"/>
          </a:p>
          <a:p>
            <a:r>
              <a:rPr lang="en-US" baseline="0" dirty="0" smtClean="0"/>
              <a:t>If you try to use a linear decision boundary, you’re not going to do very well!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1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962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applies to regression, too: many things</a:t>
            </a:r>
            <a:r>
              <a:rPr lang="en-US" baseline="0" dirty="0" smtClean="0"/>
              <a:t> involve nonlinear interactions.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5125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that</a:t>
            </a:r>
            <a:r>
              <a:rPr lang="en-US" baseline="0" dirty="0" smtClean="0"/>
              <a:t> this is arguably the more fundamental shift that’s happening (in both stats and ML): the huge amount of data that’s now collected, including in health.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40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prediction gets us away from the p-value nonsense.</a:t>
            </a:r>
          </a:p>
          <a:p>
            <a:r>
              <a:rPr lang="en-US" baseline="0" dirty="0" smtClean="0"/>
              <a:t>Sometimes we use p-values to determine whether differences between models are statistically significant. That’s about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2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the remaining sessions will emphasize a specific paper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500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Goodness</a:t>
            </a:r>
            <a:r>
              <a:rPr lang="en-US" baseline="0" dirty="0" smtClean="0"/>
              <a:t> of fit are typically designed for specific models, likelihood ratio tests usually compare nested models,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398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Willingness</a:t>
            </a:r>
            <a:r>
              <a:rPr lang="en-US" baseline="0" dirty="0" smtClean="0"/>
              <a:t> to embrace complex models </a:t>
            </a:r>
            <a:r>
              <a:rPr lang="en-US" baseline="0" dirty="0" smtClean="0">
                <a:sym typeface="Wingdings" panose="05000000000000000000" pitchFamily="2" charset="2"/>
              </a:rPr>
              <a:t> need this better approach to overfitting.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210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0201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Aside</a:t>
            </a:r>
            <a:r>
              <a:rPr lang="en-US" baseline="0" dirty="0" smtClean="0"/>
              <a:t> – this is NOT a good feature selection method.</a:t>
            </a:r>
          </a:p>
          <a:p>
            <a:r>
              <a:rPr lang="en-US" baseline="0" dirty="0" smtClean="0"/>
              <a:t>Greedy selection, known to produce unstable results</a:t>
            </a:r>
          </a:p>
          <a:p>
            <a:r>
              <a:rPr lang="en-US" baseline="0" dirty="0" smtClean="0"/>
              <a:t>Just using for familiarity.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6287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place where clinical and</a:t>
            </a:r>
            <a:r>
              <a:rPr lang="en-US" baseline="0" dirty="0" smtClean="0"/>
              <a:t> scientific judgment come into play! Knowledge can inspire model architecture.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27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8728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will come back to these with each paper. This shows the general case, but evaluation is a little different for each model.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9969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set is used to fit model</a:t>
            </a:r>
          </a:p>
          <a:p>
            <a:r>
              <a:rPr lang="en-US" dirty="0"/>
              <a:t>Validation set is used to select models and/or hyperparameters (give examples)</a:t>
            </a:r>
          </a:p>
          <a:p>
            <a:r>
              <a:rPr lang="en-US" dirty="0"/>
              <a:t>Test set is used to test performance</a:t>
            </a:r>
          </a:p>
          <a:p>
            <a:r>
              <a:rPr lang="en-US" dirty="0"/>
              <a:t>Partition by participant</a:t>
            </a:r>
          </a:p>
          <a:p>
            <a:endParaRPr lang="en-US" dirty="0" smtClean="0"/>
          </a:p>
          <a:p>
            <a:r>
              <a:rPr lang="en-US" dirty="0" smtClean="0"/>
              <a:t>“train the model” –minimize</a:t>
            </a:r>
            <a:r>
              <a:rPr lang="en-US" baseline="0" dirty="0" smtClean="0"/>
              <a:t> some measure of loss over these data, typically via stochastic gradient descent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792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Essentially, multiple records from a single person is “clustered data”. If you split them across sets, you are still overfitting.</a:t>
            </a:r>
          </a:p>
          <a:p>
            <a:r>
              <a:rPr lang="en-US" dirty="0"/>
              <a:t>-- could be a figure here, or could use the board.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56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98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hands on</a:t>
            </a:r>
            <a:r>
              <a:rPr lang="en-US" baseline="0" dirty="0" smtClean="0"/>
              <a:t> training, however I do want to point out that research can be done with code that is very similar to what you’re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639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614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this can require a lot of runs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427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16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1591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379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 mean square error, normalized mean square error, </a:t>
            </a:r>
            <a:r>
              <a:rPr lang="en-US" dirty="0" err="1" smtClean="0"/>
              <a:t>etc</a:t>
            </a:r>
            <a:r>
              <a:rPr lang="en-US" dirty="0" smtClean="0"/>
              <a:t>, but these</a:t>
            </a:r>
            <a:r>
              <a:rPr lang="en-US" baseline="0" dirty="0" smtClean="0"/>
              <a:t> are the essentials</a:t>
            </a:r>
          </a:p>
          <a:p>
            <a:r>
              <a:rPr lang="en-US" baseline="0" dirty="0" smtClean="0"/>
              <a:t>Other ways to measure distance between the prediction and the truth that might be appropriate for specific applications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that Normalized MSE is 1-R^2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047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Argue</a:t>
            </a:r>
            <a:r>
              <a:rPr lang="en-US" baseline="0" dirty="0" smtClean="0"/>
              <a:t> that model coefficients tend to be </a:t>
            </a:r>
            <a:r>
              <a:rPr lang="en-US" baseline="0" dirty="0" err="1" smtClean="0"/>
              <a:t>overinterpreted</a:t>
            </a:r>
            <a:r>
              <a:rPr lang="en-US" baseline="0" dirty="0" smtClean="0"/>
              <a:t>, not stable, misleading</a:t>
            </a:r>
          </a:p>
          <a:p>
            <a:r>
              <a:rPr lang="en-US" baseline="0" dirty="0" smtClean="0"/>
              <a:t>Often two models with very different mechanistic interpretations will perform equally well.</a:t>
            </a:r>
          </a:p>
          <a:p>
            <a:r>
              <a:rPr lang="en-US" baseline="0" dirty="0" smtClean="0"/>
              <a:t>Point to </a:t>
            </a:r>
            <a:r>
              <a:rPr lang="en-US" baseline="0" dirty="0" err="1" smtClean="0"/>
              <a:t>Yarkoni</a:t>
            </a:r>
            <a:r>
              <a:rPr lang="en-US" baseline="0" dirty="0" smtClean="0"/>
              <a:t> et 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33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hands on</a:t>
            </a:r>
            <a:r>
              <a:rPr lang="en-US" baseline="0" dirty="0" smtClean="0"/>
              <a:t> training, however I do want to point out that research can be done with code that is very similar to what you’re learning.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81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Paper at right will be discussed tomorrow</a:t>
            </a:r>
          </a:p>
          <a:p>
            <a:r>
              <a:rPr lang="en-US" dirty="0" smtClean="0"/>
              <a:t>Both papers use CNNs, which is tomorrow’s topic of the day.</a:t>
            </a:r>
          </a:p>
          <a:p>
            <a:r>
              <a:rPr lang="en-US" dirty="0" smtClean="0"/>
              <a:t>These</a:t>
            </a:r>
            <a:r>
              <a:rPr lang="en-US" baseline="0" dirty="0" smtClean="0"/>
              <a:t> are some of the most high-profile cases</a:t>
            </a:r>
          </a:p>
          <a:p>
            <a:r>
              <a:rPr lang="en-US" baseline="0" dirty="0" smtClean="0"/>
              <a:t>A common view is that imaging will be the first to be disrupted.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3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Other high</a:t>
            </a:r>
            <a:r>
              <a:rPr lang="en-US" baseline="0" dirty="0" smtClean="0"/>
              <a:t> profile examples:</a:t>
            </a:r>
          </a:p>
          <a:p>
            <a:r>
              <a:rPr lang="en-US" baseline="0" dirty="0" smtClean="0"/>
              <a:t>Weaning of mechanical ventilation</a:t>
            </a:r>
          </a:p>
          <a:p>
            <a:r>
              <a:rPr lang="en-US" baseline="0" dirty="0" smtClean="0"/>
              <a:t>Heparin dosing</a:t>
            </a:r>
          </a:p>
          <a:p>
            <a:r>
              <a:rPr lang="en-US" baseline="0" dirty="0" smtClean="0"/>
              <a:t>Will see an explosion in this area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13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Obermeyer is a great article on ML vs what</a:t>
            </a:r>
            <a:r>
              <a:rPr lang="en-US" baseline="0" dirty="0" smtClean="0"/>
              <a:t> came before</a:t>
            </a:r>
          </a:p>
          <a:p>
            <a:r>
              <a:rPr lang="en-US" baseline="0" dirty="0" smtClean="0"/>
              <a:t>In my view, it’s a little of both. There’s a lot of vague hype, e.g. IBM Watson, and high expectations, but really, this space has only begun to be explored.</a:t>
            </a:r>
          </a:p>
          <a:p>
            <a:r>
              <a:rPr lang="en-US" baseline="0" dirty="0" smtClean="0"/>
              <a:t>Any thoughts anyone wanted to share about either paper?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these are both fairly optimistic…  </a:t>
            </a:r>
          </a:p>
          <a:p>
            <a:r>
              <a:rPr lang="en-US" baseline="0" dirty="0" smtClean="0"/>
              <a:t>Some are already falling into the trough of disillusionment…  had a person say they “stop reading” grant proposals that mention ML without giving details.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7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A3: Judea Pearl</a:t>
            </a:r>
          </a:p>
          <a:p>
            <a:r>
              <a:rPr lang="en-US" dirty="0"/>
              <a:t>A4: not hype – probably too limited!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57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fields:</a:t>
            </a:r>
          </a:p>
          <a:p>
            <a:r>
              <a:rPr lang="en-US" baseline="0" dirty="0"/>
              <a:t>Optimization and operations research</a:t>
            </a:r>
          </a:p>
          <a:p>
            <a:r>
              <a:rPr lang="en-US" baseline="0" dirty="0"/>
              <a:t>Engineering, e.g. control theory</a:t>
            </a:r>
            <a:endParaRPr lang="en-US" dirty="0"/>
          </a:p>
          <a:p>
            <a:r>
              <a:rPr lang="en-US" dirty="0"/>
              <a:t>Neuroscience</a:t>
            </a:r>
            <a:r>
              <a:rPr lang="en-US" baseline="0" dirty="0"/>
              <a:t> (day 2)</a:t>
            </a:r>
          </a:p>
          <a:p>
            <a:r>
              <a:rPr lang="en-US" baseline="0" dirty="0"/>
              <a:t>Cognitive science</a:t>
            </a:r>
          </a:p>
          <a:p>
            <a:r>
              <a:rPr lang="en-US" baseline="0" dirty="0"/>
              <a:t>linguistics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962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19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87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48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6610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549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3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006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016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311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89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6/24/2018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810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31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7.png"/><Relationship Id="rId4" Type="http://schemas.openxmlformats.org/officeDocument/2006/relationships/image" Target="../media/image9.png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0.png"/><Relationship Id="rId18" Type="http://schemas.openxmlformats.org/officeDocument/2006/relationships/image" Target="../media/image22.png"/><Relationship Id="rId26" Type="http://schemas.openxmlformats.org/officeDocument/2006/relationships/image" Target="../media/image30.png"/><Relationship Id="rId3" Type="http://schemas.openxmlformats.org/officeDocument/2006/relationships/image" Target="../media/image72.png"/><Relationship Id="rId21" Type="http://schemas.openxmlformats.org/officeDocument/2006/relationships/image" Target="../media/image250.png"/><Relationship Id="rId34" Type="http://schemas.openxmlformats.org/officeDocument/2006/relationships/image" Target="../media/image38.png"/><Relationship Id="rId7" Type="http://schemas.openxmlformats.org/officeDocument/2006/relationships/image" Target="../media/image11.png"/><Relationship Id="rId12" Type="http://schemas.openxmlformats.org/officeDocument/2006/relationships/image" Target="../media/image160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00.png"/><Relationship Id="rId20" Type="http://schemas.openxmlformats.org/officeDocument/2006/relationships/image" Target="../media/image24.png"/><Relationship Id="rId29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32" Type="http://schemas.openxmlformats.org/officeDocument/2006/relationships/image" Target="../media/image360.png"/><Relationship Id="rId5" Type="http://schemas.openxmlformats.org/officeDocument/2006/relationships/image" Target="../media/image90.png"/><Relationship Id="rId15" Type="http://schemas.openxmlformats.org/officeDocument/2006/relationships/image" Target="../media/image190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31" Type="http://schemas.openxmlformats.org/officeDocument/2006/relationships/image" Target="../media/image350.png"/><Relationship Id="rId4" Type="http://schemas.openxmlformats.org/officeDocument/2006/relationships/image" Target="../media/image80.png"/><Relationship Id="rId9" Type="http://schemas.openxmlformats.org/officeDocument/2006/relationships/image" Target="../media/image13.png"/><Relationship Id="rId14" Type="http://schemas.openxmlformats.org/officeDocument/2006/relationships/image" Target="../media/image180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30" Type="http://schemas.openxmlformats.org/officeDocument/2006/relationships/image" Target="../media/image3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9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mailto:m.engelhard@duke.edu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spcAft>
                <a:spcPts val="1200"/>
              </a:spcAft>
            </a:pPr>
            <a:r>
              <a:rPr lang="en-US" dirty="0"/>
              <a:t>Health Care Breakout Session 1:</a:t>
            </a:r>
            <a:br>
              <a:rPr lang="en-US" dirty="0"/>
            </a:br>
            <a:r>
              <a:rPr lang="en-US" sz="4800" dirty="0"/>
              <a:t>ML from the Clinician’s Perspective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03702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Matt Engelhard</a:t>
            </a:r>
          </a:p>
        </p:txBody>
      </p:sp>
    </p:spTree>
    <p:extLst>
      <p:ext uri="{BB962C8B-B14F-4D97-AF65-F5344CB8AC3E}">
        <p14:creationId xmlns:p14="http://schemas.microsoft.com/office/powerpoint/2010/main" val="3836758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890" y="427756"/>
            <a:ext cx="11715750" cy="737166"/>
          </a:xfrm>
        </p:spPr>
        <p:txBody>
          <a:bodyPr>
            <a:noAutofit/>
          </a:bodyPr>
          <a:lstStyle/>
          <a:p>
            <a:r>
              <a:rPr lang="en-US" sz="4800" dirty="0"/>
              <a:t>Transformative or Over-Hyped?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825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“Machine learning has become ubiquitous and indispensable for solving complex problems in most sciences. The same methods will open up vast new possibilities in medicine.” (Obermeyer and Emanuel, NEJM, 2016)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“With machine learning situated at the peak of inflated expectations, we can soften a subsequent crash into a ‘trough of disillusionment’ by fostering a stronger appreciation of the technology’s capabilities and limitations.” (Chen and Asch, NEJM, 2017)</a:t>
            </a:r>
          </a:p>
        </p:txBody>
      </p:sp>
    </p:spTree>
    <p:extLst>
      <p:ext uri="{BB962C8B-B14F-4D97-AF65-F5344CB8AC3E}">
        <p14:creationId xmlns:p14="http://schemas.microsoft.com/office/powerpoint/2010/main" val="150290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44AF-4483-6742-B3E8-5A5FAF0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DD8A-722B-CA4B-8FB5-5F7B99B9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a clinician’s perspective,</a:t>
            </a:r>
          </a:p>
        </p:txBody>
      </p:sp>
    </p:spTree>
    <p:extLst>
      <p:ext uri="{BB962C8B-B14F-4D97-AF65-F5344CB8AC3E}">
        <p14:creationId xmlns:p14="http://schemas.microsoft.com/office/powerpoint/2010/main" val="2474125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Machine Learning?</a:t>
            </a:r>
          </a:p>
        </p:txBody>
      </p:sp>
      <p:sp>
        <p:nvSpPr>
          <p:cNvPr id="5" name="Up Arrow 4">
            <a:extLst>
              <a:ext uri="{FF2B5EF4-FFF2-40B4-BE49-F238E27FC236}">
                <a16:creationId xmlns:a16="http://schemas.microsoft.com/office/drawing/2014/main" id="{73D929B8-3AB1-5F4C-B33E-710CB414598D}"/>
              </a:ext>
            </a:extLst>
          </p:cNvPr>
          <p:cNvSpPr/>
          <p:nvPr/>
        </p:nvSpPr>
        <p:spPr>
          <a:xfrm>
            <a:off x="5624512" y="1545605"/>
            <a:ext cx="942975" cy="4486275"/>
          </a:xfrm>
          <a:prstGeom prst="upArrow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Increasing Hype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9C825E-0A36-674E-A868-E9226DA4F2E8}"/>
              </a:ext>
            </a:extLst>
          </p:cNvPr>
          <p:cNvSpPr txBox="1"/>
          <p:nvPr/>
        </p:nvSpPr>
        <p:spPr>
          <a:xfrm>
            <a:off x="1741894" y="5570215"/>
            <a:ext cx="3716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“statistics for programmers”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178CC-64B6-CE4C-BD3C-98CEBF179E55}"/>
              </a:ext>
            </a:extLst>
          </p:cNvPr>
          <p:cNvSpPr txBox="1"/>
          <p:nvPr/>
        </p:nvSpPr>
        <p:spPr>
          <a:xfrm>
            <a:off x="6650890" y="4908227"/>
            <a:ext cx="3703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“better stepwise regression”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6F5435-2947-0343-A528-36DD12773AC0}"/>
              </a:ext>
            </a:extLst>
          </p:cNvPr>
          <p:cNvSpPr txBox="1"/>
          <p:nvPr/>
        </p:nvSpPr>
        <p:spPr>
          <a:xfrm>
            <a:off x="3526613" y="4159846"/>
            <a:ext cx="1932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“curve fitting”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B25A53-464B-DE46-9D3E-CF5203882A8E}"/>
              </a:ext>
            </a:extLst>
          </p:cNvPr>
          <p:cNvSpPr txBox="1"/>
          <p:nvPr/>
        </p:nvSpPr>
        <p:spPr>
          <a:xfrm>
            <a:off x="6650890" y="3665860"/>
            <a:ext cx="2838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“predictive analytics”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861F15-71F6-2140-A4CC-A00BBA05E465}"/>
              </a:ext>
            </a:extLst>
          </p:cNvPr>
          <p:cNvSpPr txBox="1"/>
          <p:nvPr/>
        </p:nvSpPr>
        <p:spPr>
          <a:xfrm>
            <a:off x="2509027" y="1904678"/>
            <a:ext cx="2949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“artificial intelligence”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1910B8-8B82-1D49-8188-2FE23E1505EB}"/>
              </a:ext>
            </a:extLst>
          </p:cNvPr>
          <p:cNvSpPr txBox="1"/>
          <p:nvPr/>
        </p:nvSpPr>
        <p:spPr>
          <a:xfrm>
            <a:off x="6650890" y="1650195"/>
            <a:ext cx="296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“cognitive computing”</a:t>
            </a:r>
          </a:p>
        </p:txBody>
      </p:sp>
    </p:spTree>
    <p:extLst>
      <p:ext uri="{BB962C8B-B14F-4D97-AF65-F5344CB8AC3E}">
        <p14:creationId xmlns:p14="http://schemas.microsoft.com/office/powerpoint/2010/main" val="265794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38AF-0065-C640-8E39-1E8F6496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2087"/>
            <a:ext cx="10972800" cy="4134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“ML is an algorithmic field that blends ideas from statistics, computer science and many other disciplines to design algorithms that process data, make predictions and help make decisions” – M. I. </a:t>
            </a:r>
            <a:r>
              <a:rPr lang="en-US" dirty="0" smtClean="0"/>
              <a:t>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44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38AF-0065-C640-8E39-1E8F6496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2087"/>
            <a:ext cx="10972800" cy="4134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“ML is an </a:t>
            </a:r>
            <a:r>
              <a:rPr lang="en-US" b="1" dirty="0"/>
              <a:t>algorithmic</a:t>
            </a:r>
            <a:r>
              <a:rPr lang="en-US" dirty="0"/>
              <a:t> field that blends ideas from statistics, computer science and many other disciplines to design algorithms that process data, make predictions and help make decisions” – M. I. </a:t>
            </a:r>
            <a:r>
              <a:rPr lang="en-US" dirty="0" smtClean="0"/>
              <a:t>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4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38AF-0065-C640-8E39-1E8F6496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2087"/>
            <a:ext cx="10972800" cy="4134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“ML is an algorithmic field that blends ideas from statistics, computer science and </a:t>
            </a:r>
            <a:r>
              <a:rPr lang="en-US" b="1" dirty="0"/>
              <a:t>many other disciplines </a:t>
            </a:r>
            <a:r>
              <a:rPr lang="en-US" dirty="0"/>
              <a:t>to design algorithms that process data, make predictions and help make decisions” – M. I. </a:t>
            </a:r>
            <a:r>
              <a:rPr lang="en-US" dirty="0" smtClean="0"/>
              <a:t>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6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8BCD3-EEBA-CB47-AEA2-F9B90DB63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Q: What is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538AF-0065-C640-8E39-1E8F64965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992087"/>
            <a:ext cx="10972800" cy="41340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“ML is an algorithmic field that blends ideas from statistics, computer science and many other disciplines to design algorithms that process data, make </a:t>
            </a:r>
            <a:r>
              <a:rPr lang="en-US" b="1" dirty="0"/>
              <a:t>predictions</a:t>
            </a:r>
            <a:r>
              <a:rPr lang="en-US" dirty="0"/>
              <a:t> and help make </a:t>
            </a:r>
            <a:r>
              <a:rPr lang="en-US" b="1" dirty="0"/>
              <a:t>decisions</a:t>
            </a:r>
            <a:r>
              <a:rPr lang="en-US" dirty="0"/>
              <a:t>” – M. I. </a:t>
            </a:r>
            <a:r>
              <a:rPr lang="en-US" dirty="0" smtClean="0"/>
              <a:t>Jordan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0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0B8C851A-80BE-7F40-90C2-5E65570FDFC7}"/>
              </a:ext>
            </a:extLst>
          </p:cNvPr>
          <p:cNvSpPr/>
          <p:nvPr/>
        </p:nvSpPr>
        <p:spPr>
          <a:xfrm>
            <a:off x="912832" y="991383"/>
            <a:ext cx="4894769" cy="450745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“Statistical Learning”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007EF8-D1A7-754C-89F4-22B595764297}"/>
              </a:ext>
            </a:extLst>
          </p:cNvPr>
          <p:cNvSpPr/>
          <p:nvPr/>
        </p:nvSpPr>
        <p:spPr>
          <a:xfrm>
            <a:off x="912832" y="1620705"/>
            <a:ext cx="3238051" cy="324881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Machine </a:t>
            </a:r>
          </a:p>
          <a:p>
            <a:r>
              <a:rPr lang="en-US" b="1" dirty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51DE1EF-42A7-7E45-B31B-4CCE32E71205}"/>
              </a:ext>
            </a:extLst>
          </p:cNvPr>
          <p:cNvSpPr/>
          <p:nvPr/>
        </p:nvSpPr>
        <p:spPr>
          <a:xfrm>
            <a:off x="2569550" y="1620705"/>
            <a:ext cx="3238051" cy="324881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Statistics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9B2FBE-05E3-5C42-8FCA-5F46D75C1BE1}"/>
              </a:ext>
            </a:extLst>
          </p:cNvPr>
          <p:cNvSpPr txBox="1"/>
          <p:nvPr/>
        </p:nvSpPr>
        <p:spPr>
          <a:xfrm>
            <a:off x="6658982" y="717495"/>
            <a:ext cx="4797911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Both ML and statistics:</a:t>
            </a:r>
            <a:endParaRPr lang="en-US" sz="2000" u="sng" dirty="0"/>
          </a:p>
          <a:p>
            <a:endParaRPr lang="en-US" sz="2000" dirty="0"/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2000" dirty="0"/>
              <a:t>a</a:t>
            </a:r>
            <a:r>
              <a:rPr lang="en-US" sz="2000" dirty="0" smtClean="0"/>
              <a:t>re based</a:t>
            </a:r>
            <a:r>
              <a:rPr lang="en-US" sz="2000" dirty="0" smtClean="0"/>
              <a:t> in math and probability</a:t>
            </a:r>
            <a:endParaRPr lang="en-US" sz="2000" dirty="0"/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2000" dirty="0" smtClean="0"/>
              <a:t>fit mathematical models to data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endParaRPr lang="en-US" sz="2000" dirty="0"/>
          </a:p>
          <a:p>
            <a:pPr>
              <a:spcAft>
                <a:spcPts val="300"/>
              </a:spcAft>
            </a:pPr>
            <a:r>
              <a:rPr lang="en-US" sz="2000" u="sng" dirty="0" smtClean="0"/>
              <a:t>Compared to statisticians, ML practitioners tend to:</a:t>
            </a:r>
          </a:p>
          <a:p>
            <a:pPr>
              <a:spcAft>
                <a:spcPts val="300"/>
              </a:spcAft>
            </a:pPr>
            <a:endParaRPr lang="en-US" sz="2000" u="sng" dirty="0"/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be willing to use complicated </a:t>
            </a:r>
            <a:r>
              <a:rPr lang="en-US" sz="2000" dirty="0" smtClean="0"/>
              <a:t>models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 smtClean="0"/>
              <a:t>emphasize prediction over explanation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 smtClean="0"/>
              <a:t>focus more on model architectures and less on feature crafting and selection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endParaRPr lang="en-US" sz="2000" dirty="0"/>
          </a:p>
          <a:p>
            <a:pPr>
              <a:spcAft>
                <a:spcPts val="300"/>
              </a:spcAft>
            </a:pPr>
            <a:r>
              <a:rPr lang="en-US" sz="2000" b="1" dirty="0" smtClean="0"/>
              <a:t>Neither field can squeeze information that doesn’t exist out of a dataset!</a:t>
            </a:r>
          </a:p>
        </p:txBody>
      </p:sp>
    </p:spTree>
    <p:extLst>
      <p:ext uri="{BB962C8B-B14F-4D97-AF65-F5344CB8AC3E}">
        <p14:creationId xmlns:p14="http://schemas.microsoft.com/office/powerpoint/2010/main" val="165233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07BA1DD3-7997-7240-A562-80E76914A3E6}"/>
              </a:ext>
            </a:extLst>
          </p:cNvPr>
          <p:cNvSpPr/>
          <p:nvPr/>
        </p:nvSpPr>
        <p:spPr>
          <a:xfrm>
            <a:off x="450477" y="502342"/>
            <a:ext cx="5810250" cy="30289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Athelas" panose="02000503000000020003" pitchFamily="2" charset="77"/>
              </a:rPr>
              <a:t>So, clinical/scientific judgement and intuition are </a:t>
            </a:r>
            <a:r>
              <a:rPr lang="en-US" sz="2800" b="1" u="sng" dirty="0">
                <a:latin typeface="Athelas" panose="02000503000000020003" pitchFamily="2" charset="77"/>
              </a:rPr>
              <a:t>critical</a:t>
            </a:r>
            <a:r>
              <a:rPr lang="en-US" sz="2800" dirty="0">
                <a:latin typeface="Athelas" panose="02000503000000020003" pitchFamily="2" charset="77"/>
              </a:rPr>
              <a:t> to successful collaboration.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B2FBE-05E3-5C42-8FCA-5F46D75C1BE1}"/>
              </a:ext>
            </a:extLst>
          </p:cNvPr>
          <p:cNvSpPr txBox="1"/>
          <p:nvPr/>
        </p:nvSpPr>
        <p:spPr>
          <a:xfrm>
            <a:off x="6658982" y="717495"/>
            <a:ext cx="4797911" cy="505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smtClean="0"/>
              <a:t>Both ML and statistics:</a:t>
            </a:r>
            <a:endParaRPr lang="en-US" sz="2000" u="sng" dirty="0"/>
          </a:p>
          <a:p>
            <a:endParaRPr lang="en-US" sz="2000" dirty="0"/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2000" dirty="0"/>
              <a:t>a</a:t>
            </a:r>
            <a:r>
              <a:rPr lang="en-US" sz="2000" dirty="0" smtClean="0"/>
              <a:t>re based</a:t>
            </a:r>
            <a:r>
              <a:rPr lang="en-US" sz="2000" dirty="0" smtClean="0"/>
              <a:t> in math and probability</a:t>
            </a:r>
            <a:endParaRPr lang="en-US" sz="2000" dirty="0"/>
          </a:p>
          <a:p>
            <a:pPr marL="285750" indent="-285750">
              <a:spcAft>
                <a:spcPts val="300"/>
              </a:spcAft>
              <a:buFontTx/>
              <a:buChar char="-"/>
            </a:pPr>
            <a:r>
              <a:rPr lang="en-US" sz="2000" dirty="0" smtClean="0"/>
              <a:t>fit mathematical models to data</a:t>
            </a:r>
          </a:p>
          <a:p>
            <a:pPr marL="285750" indent="-285750">
              <a:spcAft>
                <a:spcPts val="300"/>
              </a:spcAft>
              <a:buFontTx/>
              <a:buChar char="-"/>
            </a:pPr>
            <a:endParaRPr lang="en-US" sz="2000" dirty="0"/>
          </a:p>
          <a:p>
            <a:pPr>
              <a:spcAft>
                <a:spcPts val="300"/>
              </a:spcAft>
            </a:pPr>
            <a:r>
              <a:rPr lang="en-US" sz="2000" u="sng" dirty="0" smtClean="0"/>
              <a:t>Compared to statisticians, ML practitioners tend to:</a:t>
            </a:r>
          </a:p>
          <a:p>
            <a:pPr>
              <a:spcAft>
                <a:spcPts val="300"/>
              </a:spcAft>
            </a:pPr>
            <a:endParaRPr lang="en-US" sz="2000" u="sng" dirty="0"/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/>
              <a:t>be willing to use complicated models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 smtClean="0"/>
              <a:t>emphasize prediction over explanation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r>
              <a:rPr lang="en-US" sz="2000" dirty="0" smtClean="0"/>
              <a:t>focus more on model architectures and less on feature crafting and selection</a:t>
            </a:r>
          </a:p>
          <a:p>
            <a:pPr marL="457200" indent="-457200">
              <a:spcAft>
                <a:spcPts val="300"/>
              </a:spcAft>
              <a:buFont typeface="+mj-lt"/>
              <a:buAutoNum type="arabicPeriod"/>
            </a:pPr>
            <a:endParaRPr lang="en-US" sz="2000" dirty="0"/>
          </a:p>
          <a:p>
            <a:pPr>
              <a:spcAft>
                <a:spcPts val="300"/>
              </a:spcAft>
            </a:pPr>
            <a:r>
              <a:rPr lang="en-US" sz="2000" b="1" dirty="0" smtClean="0"/>
              <a:t>Neither field can squeeze information that doesn’t exist out of a dataset!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D09E3E-309B-A743-86C1-FE450B14E85A}"/>
              </a:ext>
            </a:extLst>
          </p:cNvPr>
          <p:cNvCxnSpPr>
            <a:cxnSpLocks/>
            <a:endCxn id="11" idx="5"/>
          </p:cNvCxnSpPr>
          <p:nvPr/>
        </p:nvCxnSpPr>
        <p:spPr>
          <a:xfrm flipH="1" flipV="1">
            <a:off x="5409836" y="3087713"/>
            <a:ext cx="1249146" cy="236641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5D289F2-E3CE-4547-AC45-21F7C68D3D5F}"/>
              </a:ext>
            </a:extLst>
          </p:cNvPr>
          <p:cNvSpPr/>
          <p:nvPr/>
        </p:nvSpPr>
        <p:spPr>
          <a:xfrm>
            <a:off x="904819" y="3685125"/>
            <a:ext cx="4901565" cy="2306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u="sng" dirty="0">
                <a:latin typeface="Athelas" panose="02000503000000020003" pitchFamily="2" charset="77"/>
              </a:rPr>
              <a:t>Traditional Hypothesis:</a:t>
            </a:r>
          </a:p>
          <a:p>
            <a:r>
              <a:rPr lang="en-US" sz="2800" dirty="0">
                <a:latin typeface="Athelas" panose="02000503000000020003" pitchFamily="2" charset="77"/>
              </a:rPr>
              <a:t>measure M predicts outcome O</a:t>
            </a:r>
          </a:p>
          <a:p>
            <a:endParaRPr lang="en-US" sz="2800" dirty="0">
              <a:latin typeface="Athelas" panose="02000503000000020003" pitchFamily="2" charset="77"/>
            </a:endParaRPr>
          </a:p>
          <a:p>
            <a:r>
              <a:rPr lang="en-US" sz="2800" u="sng" dirty="0">
                <a:latin typeface="Athelas" panose="02000503000000020003" pitchFamily="2" charset="77"/>
              </a:rPr>
              <a:t>ML Hypothesis:</a:t>
            </a:r>
          </a:p>
          <a:p>
            <a:r>
              <a:rPr lang="en-US" sz="2800" dirty="0">
                <a:latin typeface="Athelas" panose="02000503000000020003" pitchFamily="2" charset="77"/>
              </a:rPr>
              <a:t>data D predicts outcome O</a:t>
            </a:r>
          </a:p>
        </p:txBody>
      </p:sp>
    </p:spTree>
    <p:extLst>
      <p:ext uri="{BB962C8B-B14F-4D97-AF65-F5344CB8AC3E}">
        <p14:creationId xmlns:p14="http://schemas.microsoft.com/office/powerpoint/2010/main" val="200782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different about ML?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1) Willingness to use complicated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25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5F2D-F3B9-F641-8BEA-02D6BC0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sessions </a:t>
            </a:r>
            <a:r>
              <a:rPr lang="en-US" b="1" dirty="0"/>
              <a:t>will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3F01-9199-A74C-B0FE-B70141BF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Attempt to demystify machine learning through presentation </a:t>
            </a:r>
            <a:r>
              <a:rPr lang="en-US" i="1" dirty="0"/>
              <a:t>and discussion</a:t>
            </a:r>
          </a:p>
          <a:p>
            <a:endParaRPr lang="en-US" dirty="0"/>
          </a:p>
          <a:p>
            <a:r>
              <a:rPr lang="en-US" dirty="0"/>
              <a:t>Highlight exciting applications to inspire </a:t>
            </a:r>
            <a:r>
              <a:rPr lang="en-US" dirty="0" smtClean="0"/>
              <a:t>ideas</a:t>
            </a:r>
          </a:p>
          <a:p>
            <a:endParaRPr lang="en-US" dirty="0"/>
          </a:p>
          <a:p>
            <a:r>
              <a:rPr lang="en-US" dirty="0"/>
              <a:t>Emphasize essential concepts needed to collaborate with ML practitioners</a:t>
            </a:r>
          </a:p>
        </p:txBody>
      </p:sp>
    </p:spTree>
    <p:extLst>
      <p:ext uri="{BB962C8B-B14F-4D97-AF65-F5344CB8AC3E}">
        <p14:creationId xmlns:p14="http://schemas.microsoft.com/office/powerpoint/2010/main" val="221349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Willing to use complicated </a:t>
            </a:r>
            <a:r>
              <a:rPr lang="en-US" dirty="0"/>
              <a:t>m</a:t>
            </a:r>
            <a:r>
              <a:rPr lang="en-US" dirty="0" smtClean="0"/>
              <a:t>odels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75901B7-22EC-4F8F-877C-BACE7624C5FE}"/>
              </a:ext>
            </a:extLst>
          </p:cNvPr>
          <p:cNvGrpSpPr/>
          <p:nvPr/>
        </p:nvGrpSpPr>
        <p:grpSpPr>
          <a:xfrm>
            <a:off x="345351" y="1604665"/>
            <a:ext cx="3469438" cy="4749837"/>
            <a:chOff x="1895548" y="665452"/>
            <a:chExt cx="4200452" cy="55766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C86BA6-A8A1-40A2-A5EB-A1CD8B007114}"/>
                </a:ext>
              </a:extLst>
            </p:cNvPr>
            <p:cNvGrpSpPr/>
            <p:nvPr/>
          </p:nvGrpSpPr>
          <p:grpSpPr>
            <a:xfrm>
              <a:off x="1895548" y="6046972"/>
              <a:ext cx="4200452" cy="195089"/>
              <a:chOff x="3715089" y="4094672"/>
              <a:chExt cx="4200452" cy="195089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2D3560E5-2233-488C-B77D-EE96C481357A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66110BA-388B-496F-866D-DAC62AE8D91C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C398F81-0F9A-4AC4-A859-1A39816484C6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DE0FDC7-4AD2-4080-993E-E6174F5FF837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D575E40E-D083-45F5-ABF1-5E531F9FFF00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71C875B1-2750-4D40-A6CD-DCB2908BCE49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6CD7E96C-AA05-4235-B1D4-05448D0131CD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31C25CE0-970A-4262-9A1F-F0DBF4E5F25A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EE5E0C05-0E9D-4232-9272-4B70CC50A4CC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ECE95A8-2C2E-4C27-A7A8-8E63D202E611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C87D08B-4A1A-40C0-953B-4B78F1AA5122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0015CCB-9926-4048-B2F4-628B628FC744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6E02710-54B4-4F57-A549-39E676B27B63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C35929A1-60B7-410D-84A1-791F95513F82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C0615D4-DFA0-4941-B56C-9A0BC1CAFC4C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B2B08AC3-F7C1-4720-BB8E-3C24828D9B25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8318E03A-ED50-40B5-9131-85933F3CB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9C17BD-DC8A-4D10-BB02-7F42DEFF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4040" y="4495480"/>
              <a:ext cx="207282" cy="19508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E015B4E-B3D6-4967-8D23-6E63385EF133}"/>
                </a:ext>
              </a:extLst>
            </p:cNvPr>
            <p:cNvCxnSpPr>
              <a:stCxn id="96" idx="0"/>
              <a:endCxn id="6" idx="2"/>
            </p:cNvCxnSpPr>
            <p:nvPr/>
          </p:nvCxnSpPr>
          <p:spPr>
            <a:xfrm flipV="1">
              <a:off x="1993314" y="4690569"/>
              <a:ext cx="684367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616F014-B6A7-45E9-B349-97138233352C}"/>
                </a:ext>
              </a:extLst>
            </p:cNvPr>
            <p:cNvCxnSpPr>
              <a:cxnSpLocks/>
              <a:stCxn id="97" idx="0"/>
              <a:endCxn id="6" idx="2"/>
            </p:cNvCxnSpPr>
            <p:nvPr/>
          </p:nvCxnSpPr>
          <p:spPr>
            <a:xfrm flipV="1">
              <a:off x="2263627" y="4690569"/>
              <a:ext cx="414054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B5592F3-C92A-48C6-9C91-A2333ECA9AFD}"/>
                </a:ext>
              </a:extLst>
            </p:cNvPr>
            <p:cNvCxnSpPr>
              <a:cxnSpLocks/>
              <a:stCxn id="98" idx="0"/>
              <a:endCxn id="6" idx="2"/>
            </p:cNvCxnSpPr>
            <p:nvPr/>
          </p:nvCxnSpPr>
          <p:spPr>
            <a:xfrm flipV="1">
              <a:off x="2533940" y="4690569"/>
              <a:ext cx="143741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DA47BA3-6F48-4259-90F4-832319920FEF}"/>
                </a:ext>
              </a:extLst>
            </p:cNvPr>
            <p:cNvCxnSpPr>
              <a:cxnSpLocks/>
              <a:stCxn id="111" idx="1"/>
              <a:endCxn id="6" idx="2"/>
            </p:cNvCxnSpPr>
            <p:nvPr/>
          </p:nvCxnSpPr>
          <p:spPr>
            <a:xfrm flipH="1" flipV="1">
              <a:off x="2677681" y="4690569"/>
              <a:ext cx="2962953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8EC4FB1-D2AA-4317-9715-F8CB11FD0084}"/>
                </a:ext>
              </a:extLst>
            </p:cNvPr>
            <p:cNvCxnSpPr>
              <a:cxnSpLocks/>
              <a:stCxn id="112" idx="0"/>
              <a:endCxn id="6" idx="2"/>
            </p:cNvCxnSpPr>
            <p:nvPr/>
          </p:nvCxnSpPr>
          <p:spPr>
            <a:xfrm flipH="1" flipV="1">
              <a:off x="2677681" y="4690569"/>
              <a:ext cx="3314678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0DB27F-495B-4A2D-8AE0-8AEB74913135}"/>
                </a:ext>
              </a:extLst>
            </p:cNvPr>
            <p:cNvCxnSpPr>
              <a:cxnSpLocks/>
              <a:stCxn id="104" idx="1"/>
              <a:endCxn id="6" idx="2"/>
            </p:cNvCxnSpPr>
            <p:nvPr/>
          </p:nvCxnSpPr>
          <p:spPr>
            <a:xfrm flipH="1" flipV="1">
              <a:off x="2677681" y="4690569"/>
              <a:ext cx="1250731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E845C55-BAEC-4913-BC27-8F42E064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411" y="4495479"/>
              <a:ext cx="207282" cy="195089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638F1AA-ED4D-4C1E-B39E-70D8ACDB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74782" y="4492981"/>
              <a:ext cx="207282" cy="1950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BBEDE0-A8FB-44DB-95BC-94DC342C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6772" y="4509038"/>
              <a:ext cx="207282" cy="1950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478ED-7181-42CC-8DF4-9F5B78F9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7143" y="4509037"/>
              <a:ext cx="207282" cy="1950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A26703-489B-411F-9EA7-F07B1122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7514" y="4506539"/>
              <a:ext cx="207282" cy="195089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FB1EFA-1971-4103-9952-11E8E2D54F60}"/>
                </a:ext>
              </a:extLst>
            </p:cNvPr>
            <p:cNvCxnSpPr>
              <a:cxnSpLocks/>
              <a:stCxn id="96" idx="0"/>
            </p:cNvCxnSpPr>
            <p:nvPr/>
          </p:nvCxnSpPr>
          <p:spPr>
            <a:xfrm flipV="1">
              <a:off x="1993314" y="4663620"/>
              <a:ext cx="1130191" cy="13833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F177936-528E-46B2-9F59-78B6B8EACE12}"/>
                </a:ext>
              </a:extLst>
            </p:cNvPr>
            <p:cNvCxnSpPr>
              <a:cxnSpLocks/>
              <a:stCxn id="97" idx="0"/>
              <a:endCxn id="13" idx="2"/>
            </p:cNvCxnSpPr>
            <p:nvPr/>
          </p:nvCxnSpPr>
          <p:spPr>
            <a:xfrm flipV="1">
              <a:off x="2263627" y="4690568"/>
              <a:ext cx="914425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FCB6229-C24C-42E8-95D3-702281797AC6}"/>
                </a:ext>
              </a:extLst>
            </p:cNvPr>
            <p:cNvCxnSpPr>
              <a:cxnSpLocks/>
              <a:stCxn id="98" idx="0"/>
              <a:endCxn id="13" idx="2"/>
            </p:cNvCxnSpPr>
            <p:nvPr/>
          </p:nvCxnSpPr>
          <p:spPr>
            <a:xfrm flipV="1">
              <a:off x="2533940" y="4690568"/>
              <a:ext cx="644112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39033C3-28B9-4595-AB8C-DF29DAAE4D3C}"/>
                </a:ext>
              </a:extLst>
            </p:cNvPr>
            <p:cNvCxnSpPr>
              <a:cxnSpLocks/>
              <a:stCxn id="104" idx="0"/>
              <a:endCxn id="14" idx="2"/>
            </p:cNvCxnSpPr>
            <p:nvPr/>
          </p:nvCxnSpPr>
          <p:spPr>
            <a:xfrm flipH="1" flipV="1">
              <a:off x="3678423" y="4688070"/>
              <a:ext cx="319120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01682D2-1144-4A06-83B3-EA193627DDD5}"/>
                </a:ext>
              </a:extLst>
            </p:cNvPr>
            <p:cNvCxnSpPr>
              <a:cxnSpLocks/>
              <a:stCxn id="104" idx="0"/>
            </p:cNvCxnSpPr>
            <p:nvPr/>
          </p:nvCxnSpPr>
          <p:spPr>
            <a:xfrm flipV="1">
              <a:off x="3997543" y="4683872"/>
              <a:ext cx="221330" cy="136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7A7907C-A891-4FBD-9125-38B8B11F1B66}"/>
                </a:ext>
              </a:extLst>
            </p:cNvPr>
            <p:cNvCxnSpPr>
              <a:cxnSpLocks/>
              <a:stCxn id="104" idx="7"/>
              <a:endCxn id="17" idx="2"/>
            </p:cNvCxnSpPr>
            <p:nvPr/>
          </p:nvCxnSpPr>
          <p:spPr>
            <a:xfrm flipV="1">
              <a:off x="4066674" y="4701628"/>
              <a:ext cx="1124481" cy="137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4DF29BB-12F9-42F1-BAF4-D82BF552E22E}"/>
                </a:ext>
              </a:extLst>
            </p:cNvPr>
            <p:cNvCxnSpPr>
              <a:cxnSpLocks/>
              <a:stCxn id="96" idx="0"/>
              <a:endCxn id="14" idx="2"/>
            </p:cNvCxnSpPr>
            <p:nvPr/>
          </p:nvCxnSpPr>
          <p:spPr>
            <a:xfrm flipV="1">
              <a:off x="1993314" y="4688070"/>
              <a:ext cx="1685109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2D25A2C-5770-4FE7-808D-2F3E4E6797A2}"/>
                </a:ext>
              </a:extLst>
            </p:cNvPr>
            <p:cNvCxnSpPr>
              <a:cxnSpLocks/>
              <a:stCxn id="97" idx="0"/>
              <a:endCxn id="14" idx="2"/>
            </p:cNvCxnSpPr>
            <p:nvPr/>
          </p:nvCxnSpPr>
          <p:spPr>
            <a:xfrm flipV="1">
              <a:off x="2263627" y="4688070"/>
              <a:ext cx="141479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598A64F0-DA3B-4BE4-8B31-D4A4680796A0}"/>
                </a:ext>
              </a:extLst>
            </p:cNvPr>
            <p:cNvCxnSpPr>
              <a:cxnSpLocks/>
              <a:stCxn id="96" idx="7"/>
              <a:endCxn id="14" idx="2"/>
            </p:cNvCxnSpPr>
            <p:nvPr/>
          </p:nvCxnSpPr>
          <p:spPr>
            <a:xfrm flipV="1">
              <a:off x="2062445" y="4688070"/>
              <a:ext cx="1615978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2B1460-C784-4551-8973-893C3E7391B6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2062445" y="4681293"/>
              <a:ext cx="2094611" cy="1392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6DB81C8-4353-4B19-B3AF-70D979B3B458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2062445" y="4663179"/>
              <a:ext cx="2572392" cy="1410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BE49A2C-43FF-4A6B-B00D-B5D6583E0815}"/>
                </a:ext>
              </a:extLst>
            </p:cNvPr>
            <p:cNvCxnSpPr>
              <a:cxnSpLocks/>
              <a:stCxn id="96" idx="7"/>
            </p:cNvCxnSpPr>
            <p:nvPr/>
          </p:nvCxnSpPr>
          <p:spPr>
            <a:xfrm flipV="1">
              <a:off x="2062445" y="4667679"/>
              <a:ext cx="3083987" cy="14062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0ED6FE3-AD42-4557-983F-9866B07810D7}"/>
                </a:ext>
              </a:extLst>
            </p:cNvPr>
            <p:cNvCxnSpPr>
              <a:cxnSpLocks/>
              <a:stCxn id="111" idx="1"/>
              <a:endCxn id="14" idx="2"/>
            </p:cNvCxnSpPr>
            <p:nvPr/>
          </p:nvCxnSpPr>
          <p:spPr>
            <a:xfrm flipH="1" flipV="1">
              <a:off x="3678423" y="4688070"/>
              <a:ext cx="1962211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A5723BC-D273-4883-9800-993A520CD722}"/>
                </a:ext>
              </a:extLst>
            </p:cNvPr>
            <p:cNvCxnSpPr>
              <a:cxnSpLocks/>
              <a:stCxn id="111" idx="1"/>
              <a:endCxn id="15" idx="2"/>
            </p:cNvCxnSpPr>
            <p:nvPr/>
          </p:nvCxnSpPr>
          <p:spPr>
            <a:xfrm flipH="1" flipV="1">
              <a:off x="4190413" y="4704127"/>
              <a:ext cx="1450221" cy="136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7E1C700-051F-4EE4-9644-8B3737C806EE}"/>
                </a:ext>
              </a:extLst>
            </p:cNvPr>
            <p:cNvCxnSpPr>
              <a:cxnSpLocks/>
              <a:stCxn id="111" idx="0"/>
              <a:endCxn id="17" idx="2"/>
            </p:cNvCxnSpPr>
            <p:nvPr/>
          </p:nvCxnSpPr>
          <p:spPr>
            <a:xfrm flipH="1" flipV="1">
              <a:off x="5191155" y="4701628"/>
              <a:ext cx="518610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9C42871-9A49-4E0B-BA80-F362AEFF6BF6}"/>
                </a:ext>
              </a:extLst>
            </p:cNvPr>
            <p:cNvCxnSpPr>
              <a:cxnSpLocks/>
              <a:stCxn id="111" idx="1"/>
              <a:endCxn id="13" idx="2"/>
            </p:cNvCxnSpPr>
            <p:nvPr/>
          </p:nvCxnSpPr>
          <p:spPr>
            <a:xfrm flipH="1" flipV="1">
              <a:off x="3178052" y="4690568"/>
              <a:ext cx="2462582" cy="1383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3C61323-835C-4134-8121-F09C82FD1CF9}"/>
                </a:ext>
              </a:extLst>
            </p:cNvPr>
            <p:cNvCxnSpPr>
              <a:cxnSpLocks/>
              <a:stCxn id="112" idx="0"/>
              <a:endCxn id="14" idx="2"/>
            </p:cNvCxnSpPr>
            <p:nvPr/>
          </p:nvCxnSpPr>
          <p:spPr>
            <a:xfrm flipH="1" flipV="1">
              <a:off x="3678423" y="4688070"/>
              <a:ext cx="231393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86533C0-FD57-4550-ADC8-230B91DE50DA}"/>
                </a:ext>
              </a:extLst>
            </p:cNvPr>
            <p:cNvCxnSpPr>
              <a:cxnSpLocks/>
              <a:stCxn id="112" idx="0"/>
              <a:endCxn id="15" idx="2"/>
            </p:cNvCxnSpPr>
            <p:nvPr/>
          </p:nvCxnSpPr>
          <p:spPr>
            <a:xfrm flipH="1" flipV="1">
              <a:off x="4190413" y="4704127"/>
              <a:ext cx="1801946" cy="1342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233496F3-3962-4F4F-BFA7-9ACE5EA3887C}"/>
                </a:ext>
              </a:extLst>
            </p:cNvPr>
            <p:cNvCxnSpPr>
              <a:cxnSpLocks/>
              <a:stCxn id="112" idx="0"/>
              <a:endCxn id="16" idx="2"/>
            </p:cNvCxnSpPr>
            <p:nvPr/>
          </p:nvCxnSpPr>
          <p:spPr>
            <a:xfrm flipH="1" flipV="1">
              <a:off x="4690784" y="4704126"/>
              <a:ext cx="1301575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8B055CAA-6D0F-497F-B9EC-B723FAB2DA45}"/>
                </a:ext>
              </a:extLst>
            </p:cNvPr>
            <p:cNvCxnSpPr>
              <a:cxnSpLocks/>
              <a:stCxn id="112" idx="0"/>
              <a:endCxn id="17" idx="2"/>
            </p:cNvCxnSpPr>
            <p:nvPr/>
          </p:nvCxnSpPr>
          <p:spPr>
            <a:xfrm flipH="1" flipV="1">
              <a:off x="5191155" y="4701628"/>
              <a:ext cx="801204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4792202-DFF0-4F9A-9707-FD00726EFEDF}"/>
                </a:ext>
              </a:extLst>
            </p:cNvPr>
            <p:cNvCxnSpPr>
              <a:cxnSpLocks/>
              <a:stCxn id="104" idx="0"/>
              <a:endCxn id="13" idx="2"/>
            </p:cNvCxnSpPr>
            <p:nvPr/>
          </p:nvCxnSpPr>
          <p:spPr>
            <a:xfrm flipH="1" flipV="1">
              <a:off x="3178052" y="4690568"/>
              <a:ext cx="819491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2112A3A-2E5E-471E-86CF-A28903A9B96C}"/>
                </a:ext>
              </a:extLst>
            </p:cNvPr>
            <p:cNvCxnSpPr>
              <a:cxnSpLocks/>
              <a:stCxn id="104" idx="0"/>
              <a:endCxn id="16" idx="2"/>
            </p:cNvCxnSpPr>
            <p:nvPr/>
          </p:nvCxnSpPr>
          <p:spPr>
            <a:xfrm flipV="1">
              <a:off x="3997543" y="4704126"/>
              <a:ext cx="693241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534B8678-B724-405C-85E6-7F20BD150E91}"/>
                </a:ext>
              </a:extLst>
            </p:cNvPr>
            <p:cNvCxnSpPr>
              <a:cxnSpLocks/>
              <a:stCxn id="111" idx="1"/>
              <a:endCxn id="16" idx="2"/>
            </p:cNvCxnSpPr>
            <p:nvPr/>
          </p:nvCxnSpPr>
          <p:spPr>
            <a:xfrm flipH="1" flipV="1">
              <a:off x="4690784" y="4704126"/>
              <a:ext cx="949850" cy="136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857709A-2155-44C4-A48E-1AA3A920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4040" y="4145754"/>
              <a:ext cx="217531" cy="20473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684A0C5-23AC-4DB2-BFB7-2CA3DCA42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558" y="4143312"/>
              <a:ext cx="207282" cy="195089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984DCAA-2FFC-4AC8-9537-A5722640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87797" y="4143312"/>
              <a:ext cx="207282" cy="195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B3D6F51-B374-44CE-91A8-31790434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9575" y="4152190"/>
              <a:ext cx="207282" cy="18772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7DB2BAC-A029-47B3-BA8D-923A5BAB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3921" y="4151559"/>
              <a:ext cx="207282" cy="19508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2E4A3EC3-08B0-4B5E-BBF4-A25D9F66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6798" y="4151559"/>
              <a:ext cx="207282" cy="195089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158FFA9-25F5-4225-9A04-EBE09E186CA1}"/>
                </a:ext>
              </a:extLst>
            </p:cNvPr>
            <p:cNvCxnSpPr>
              <a:cxnSpLocks/>
              <a:stCxn id="6" idx="0"/>
              <a:endCxn id="41" idx="2"/>
            </p:cNvCxnSpPr>
            <p:nvPr/>
          </p:nvCxnSpPr>
          <p:spPr>
            <a:xfrm flipV="1">
              <a:off x="2677681" y="4350489"/>
              <a:ext cx="5125" cy="144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C424824C-82E4-4525-9521-F343527120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2129" y="4337152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BF975B9-4859-4777-A9D1-AC1FDEC7D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0071" y="4331359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D54C39-4D67-4F6B-8275-4576A22ED705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V="1">
              <a:off x="4190413" y="4341678"/>
              <a:ext cx="2804" cy="1673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819AB2A-A1FA-47C8-A8B1-66FC258825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6984" y="4347657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27222F8-C855-464B-8E01-B289AE1EF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0245" y="4346901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BB6FEA22-735A-4751-B2FE-FBDDBD6B15FC}"/>
                </a:ext>
              </a:extLst>
            </p:cNvPr>
            <p:cNvCxnSpPr>
              <a:cxnSpLocks/>
              <a:stCxn id="42" idx="0"/>
              <a:endCxn id="90" idx="2"/>
            </p:cNvCxnSpPr>
            <p:nvPr/>
          </p:nvCxnSpPr>
          <p:spPr>
            <a:xfrm flipV="1">
              <a:off x="3175199" y="2600802"/>
              <a:ext cx="397343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47073ACB-D784-4DFD-A037-49EF18D83F81}"/>
                </a:ext>
              </a:extLst>
            </p:cNvPr>
            <p:cNvCxnSpPr>
              <a:cxnSpLocks/>
              <a:stCxn id="44" idx="0"/>
              <a:endCxn id="93" idx="2"/>
            </p:cNvCxnSpPr>
            <p:nvPr/>
          </p:nvCxnSpPr>
          <p:spPr>
            <a:xfrm flipH="1" flipV="1">
              <a:off x="3089019" y="2600802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7681CDA-73B3-40CB-A8BF-CD0F87ABCFD9}"/>
                </a:ext>
              </a:extLst>
            </p:cNvPr>
            <p:cNvCxnSpPr>
              <a:cxnSpLocks/>
              <a:stCxn id="45" idx="0"/>
              <a:endCxn id="93" idx="2"/>
            </p:cNvCxnSpPr>
            <p:nvPr/>
          </p:nvCxnSpPr>
          <p:spPr>
            <a:xfrm flipH="1" flipV="1">
              <a:off x="3089019" y="2600802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A741008-BF09-44DE-AFEB-05116A762896}"/>
                </a:ext>
              </a:extLst>
            </p:cNvPr>
            <p:cNvCxnSpPr>
              <a:cxnSpLocks/>
              <a:stCxn id="41" idx="0"/>
              <a:endCxn id="93" idx="2"/>
            </p:cNvCxnSpPr>
            <p:nvPr/>
          </p:nvCxnSpPr>
          <p:spPr>
            <a:xfrm flipV="1">
              <a:off x="2682806" y="2600802"/>
              <a:ext cx="406213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0AB60D2-DBA3-4B17-A580-F197420EFF31}"/>
                </a:ext>
              </a:extLst>
            </p:cNvPr>
            <p:cNvCxnSpPr>
              <a:cxnSpLocks/>
              <a:stCxn id="46" idx="0"/>
              <a:endCxn id="93" idx="2"/>
            </p:cNvCxnSpPr>
            <p:nvPr/>
          </p:nvCxnSpPr>
          <p:spPr>
            <a:xfrm flipH="1" flipV="1">
              <a:off x="3089019" y="2600802"/>
              <a:ext cx="2081420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5EFBCF9-BA44-4821-9EEF-0C13EE9762BE}"/>
                </a:ext>
              </a:extLst>
            </p:cNvPr>
            <p:cNvCxnSpPr>
              <a:cxnSpLocks/>
              <a:stCxn id="42" idx="0"/>
              <a:endCxn id="93" idx="2"/>
            </p:cNvCxnSpPr>
            <p:nvPr/>
          </p:nvCxnSpPr>
          <p:spPr>
            <a:xfrm flipH="1" flipV="1">
              <a:off x="3089019" y="2600802"/>
              <a:ext cx="86180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6BCA8452-998B-4966-8FD6-AA1B154F7750}"/>
                </a:ext>
              </a:extLst>
            </p:cNvPr>
            <p:cNvGrpSpPr/>
            <p:nvPr/>
          </p:nvGrpSpPr>
          <p:grpSpPr>
            <a:xfrm>
              <a:off x="2983686" y="2000738"/>
              <a:ext cx="208974" cy="600064"/>
              <a:chOff x="4485919" y="1739760"/>
              <a:chExt cx="208974" cy="600064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D70F9A2D-7BA2-4823-88AC-B2BD9A3AC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C740F9FF-A1D5-442F-8435-8AC25B5B4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1DB193FE-6895-4A9E-9129-DF657626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0197304B-6D53-4AEF-8FED-B105998E3AAA}"/>
                </a:ext>
              </a:extLst>
            </p:cNvPr>
            <p:cNvGrpSpPr/>
            <p:nvPr/>
          </p:nvGrpSpPr>
          <p:grpSpPr>
            <a:xfrm>
              <a:off x="3467209" y="2000738"/>
              <a:ext cx="208974" cy="600064"/>
              <a:chOff x="4485919" y="1739760"/>
              <a:chExt cx="208974" cy="600064"/>
            </a:xfrm>
          </p:grpSpPr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8AA0C5B7-92CA-4601-A1FE-DA8297DA9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9A60683-6CF7-436B-A6FE-C97BC6314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F435A732-9D5F-4226-87C6-AFF9B96AC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6211E39-5EB1-4331-9682-E96AE31F1214}"/>
                </a:ext>
              </a:extLst>
            </p:cNvPr>
            <p:cNvGrpSpPr/>
            <p:nvPr/>
          </p:nvGrpSpPr>
          <p:grpSpPr>
            <a:xfrm>
              <a:off x="3943870" y="1997350"/>
              <a:ext cx="208974" cy="600064"/>
              <a:chOff x="4485919" y="1739760"/>
              <a:chExt cx="208974" cy="600064"/>
            </a:xfrm>
          </p:grpSpPr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A880E4FC-0CC9-4C68-BE05-069A41CA0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51937515-BD65-4885-BF9E-C945582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66DB745B-FC17-4018-A36B-432E61424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457AEE5-F7B7-4D94-885D-AD1B19D0E264}"/>
                </a:ext>
              </a:extLst>
            </p:cNvPr>
            <p:cNvGrpSpPr/>
            <p:nvPr/>
          </p:nvGrpSpPr>
          <p:grpSpPr>
            <a:xfrm>
              <a:off x="4427393" y="1997350"/>
              <a:ext cx="208974" cy="600064"/>
              <a:chOff x="4485919" y="1739760"/>
              <a:chExt cx="208974" cy="600064"/>
            </a:xfrm>
          </p:grpSpPr>
          <p:pic>
            <p:nvPicPr>
              <p:cNvPr id="84" name="Picture 83">
                <a:extLst>
                  <a:ext uri="{FF2B5EF4-FFF2-40B4-BE49-F238E27FC236}">
                    <a16:creationId xmlns:a16="http://schemas.microsoft.com/office/drawing/2014/main" id="{FF93B41E-8223-444B-B663-FA424FC7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05DB719F-935B-4D86-873A-A47DEC81C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95D299B-CBF5-4C36-B83D-3058D11D3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9EA9848-761F-4440-B652-CAB107ABB725}"/>
                </a:ext>
              </a:extLst>
            </p:cNvPr>
            <p:cNvCxnSpPr>
              <a:cxnSpLocks/>
              <a:stCxn id="41" idx="0"/>
              <a:endCxn id="90" idx="2"/>
            </p:cNvCxnSpPr>
            <p:nvPr/>
          </p:nvCxnSpPr>
          <p:spPr>
            <a:xfrm flipV="1">
              <a:off x="2682806" y="2600802"/>
              <a:ext cx="889736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D4B7502-E213-4A78-B30E-338D15137E29}"/>
                </a:ext>
              </a:extLst>
            </p:cNvPr>
            <p:cNvCxnSpPr>
              <a:cxnSpLocks/>
              <a:stCxn id="41" idx="0"/>
              <a:endCxn id="87" idx="2"/>
            </p:cNvCxnSpPr>
            <p:nvPr/>
          </p:nvCxnSpPr>
          <p:spPr>
            <a:xfrm flipV="1">
              <a:off x="2682806" y="2597414"/>
              <a:ext cx="1366397" cy="15483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E65EFDF2-AB21-4B91-887B-A35FDE111983}"/>
                </a:ext>
              </a:extLst>
            </p:cNvPr>
            <p:cNvCxnSpPr>
              <a:cxnSpLocks/>
              <a:stCxn id="41" idx="0"/>
            </p:cNvCxnSpPr>
            <p:nvPr/>
          </p:nvCxnSpPr>
          <p:spPr>
            <a:xfrm flipV="1">
              <a:off x="2682806" y="2576900"/>
              <a:ext cx="1813239" cy="15688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0BB91BE-10BB-4E6E-AB3B-2411BE088559}"/>
                </a:ext>
              </a:extLst>
            </p:cNvPr>
            <p:cNvCxnSpPr>
              <a:cxnSpLocks/>
              <a:stCxn id="42" idx="0"/>
              <a:endCxn id="87" idx="2"/>
            </p:cNvCxnSpPr>
            <p:nvPr/>
          </p:nvCxnSpPr>
          <p:spPr>
            <a:xfrm flipV="1">
              <a:off x="3175199" y="2597414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42CA07E-94B4-42D0-97F4-72FDB39E9CEB}"/>
                </a:ext>
              </a:extLst>
            </p:cNvPr>
            <p:cNvCxnSpPr>
              <a:cxnSpLocks/>
              <a:stCxn id="42" idx="0"/>
              <a:endCxn id="84" idx="2"/>
            </p:cNvCxnSpPr>
            <p:nvPr/>
          </p:nvCxnSpPr>
          <p:spPr>
            <a:xfrm flipV="1">
              <a:off x="3175199" y="2597414"/>
              <a:ext cx="1357527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BA7D3C29-EE34-464A-A4FE-D3C1965EE068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H="1" flipV="1">
              <a:off x="3572542" y="2600802"/>
              <a:ext cx="134152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671B387-B87D-4006-9697-26A32C7E5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53609807-EDAB-4442-BA5F-989A6F714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15E305D-82AF-477B-9A5F-0D91FC56AC8C}"/>
                </a:ext>
              </a:extLst>
            </p:cNvPr>
            <p:cNvCxnSpPr>
              <a:cxnSpLocks/>
              <a:endCxn id="93" idx="2"/>
            </p:cNvCxnSpPr>
            <p:nvPr/>
          </p:nvCxnSpPr>
          <p:spPr>
            <a:xfrm flipH="1" flipV="1">
              <a:off x="3089019" y="2600802"/>
              <a:ext cx="617674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37C427B-7DF9-4565-BB05-935B11CD0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693" y="2613635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760EB93A-CAB6-4FA6-9948-7E920EB0D64B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V="1">
              <a:off x="3706693" y="2597414"/>
              <a:ext cx="342510" cy="15621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CDF0F61-7251-4137-92F3-EEF7E0C73340}"/>
                </a:ext>
              </a:extLst>
            </p:cNvPr>
            <p:cNvCxnSpPr>
              <a:cxnSpLocks/>
              <a:stCxn id="46" idx="0"/>
              <a:endCxn id="84" idx="2"/>
            </p:cNvCxnSpPr>
            <p:nvPr/>
          </p:nvCxnSpPr>
          <p:spPr>
            <a:xfrm flipH="1" flipV="1">
              <a:off x="4532726" y="2597414"/>
              <a:ext cx="637713" cy="1554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9BD2AEF-1947-427C-A309-490294A06890}"/>
                </a:ext>
              </a:extLst>
            </p:cNvPr>
            <p:cNvCxnSpPr>
              <a:cxnSpLocks/>
              <a:endCxn id="87" idx="2"/>
            </p:cNvCxnSpPr>
            <p:nvPr/>
          </p:nvCxnSpPr>
          <p:spPr>
            <a:xfrm flipH="1" flipV="1">
              <a:off x="4049203" y="2597414"/>
              <a:ext cx="1121238" cy="1491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AA2D8C93-3805-44EE-BDD6-F3799D14AEDA}"/>
                </a:ext>
              </a:extLst>
            </p:cNvPr>
            <p:cNvCxnSpPr>
              <a:cxnSpLocks/>
              <a:stCxn id="44" idx="0"/>
              <a:endCxn id="84" idx="2"/>
            </p:cNvCxnSpPr>
            <p:nvPr/>
          </p:nvCxnSpPr>
          <p:spPr>
            <a:xfrm flipV="1">
              <a:off x="4193216" y="2597414"/>
              <a:ext cx="339510" cy="155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A509FCC8-63AA-4183-8CC5-5A2C5F37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1821" y="1070427"/>
              <a:ext cx="207282" cy="195089"/>
            </a:xfrm>
            <a:prstGeom prst="rect">
              <a:avLst/>
            </a:prstGeom>
          </p:spPr>
        </p:pic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F6F32FD7-2079-44CA-9877-5715754F04C8}"/>
                </a:ext>
              </a:extLst>
            </p:cNvPr>
            <p:cNvCxnSpPr>
              <a:cxnSpLocks/>
              <a:stCxn id="88" idx="0"/>
            </p:cNvCxnSpPr>
            <p:nvPr/>
          </p:nvCxnSpPr>
          <p:spPr>
            <a:xfrm flipH="1" flipV="1">
              <a:off x="3755439" y="1271282"/>
              <a:ext cx="292072" cy="72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648064D-1CBA-414D-8E27-34EF07CDB60B}"/>
                </a:ext>
              </a:extLst>
            </p:cNvPr>
            <p:cNvCxnSpPr>
              <a:cxnSpLocks/>
              <a:stCxn id="85" idx="0"/>
              <a:endCxn id="77" idx="2"/>
            </p:cNvCxnSpPr>
            <p:nvPr/>
          </p:nvCxnSpPr>
          <p:spPr>
            <a:xfrm flipH="1" flipV="1">
              <a:off x="3755462" y="1265516"/>
              <a:ext cx="775572" cy="73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007A077C-4C1A-4B63-8B68-F00E10A401E2}"/>
                </a:ext>
              </a:extLst>
            </p:cNvPr>
            <p:cNvCxnSpPr>
              <a:cxnSpLocks/>
              <a:stCxn id="94" idx="0"/>
              <a:endCxn id="77" idx="2"/>
            </p:cNvCxnSpPr>
            <p:nvPr/>
          </p:nvCxnSpPr>
          <p:spPr>
            <a:xfrm flipV="1">
              <a:off x="3087327" y="1265516"/>
              <a:ext cx="668135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3911723-4957-4CCD-A367-459B22C48800}"/>
                </a:ext>
              </a:extLst>
            </p:cNvPr>
            <p:cNvCxnSpPr>
              <a:cxnSpLocks/>
              <a:stCxn id="91" idx="0"/>
              <a:endCxn id="77" idx="2"/>
            </p:cNvCxnSpPr>
            <p:nvPr/>
          </p:nvCxnSpPr>
          <p:spPr>
            <a:xfrm flipV="1">
              <a:off x="3570850" y="1265516"/>
              <a:ext cx="184612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1A97B4B5-3CE5-4C32-9183-E40E03DD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50129" y="665452"/>
              <a:ext cx="207282" cy="195089"/>
            </a:xfrm>
            <a:prstGeom prst="rect">
              <a:avLst/>
            </a:prstGeom>
          </p:spPr>
        </p:pic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8EF9494-E541-4E1A-BD0A-2E17E189F030}"/>
                </a:ext>
              </a:extLst>
            </p:cNvPr>
            <p:cNvCxnSpPr>
              <a:stCxn id="82" idx="2"/>
              <a:endCxn id="77" idx="0"/>
            </p:cNvCxnSpPr>
            <p:nvPr/>
          </p:nvCxnSpPr>
          <p:spPr>
            <a:xfrm>
              <a:off x="3753770" y="860541"/>
              <a:ext cx="1692" cy="2098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3" name="TextBox 112"/>
          <p:cNvSpPr txBox="1"/>
          <p:nvPr/>
        </p:nvSpPr>
        <p:spPr>
          <a:xfrm>
            <a:off x="447618" y="1143000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Multilayer Perceptron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663D0F77-A323-487D-B36E-FB94714056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3644" r="23467" b="1634"/>
          <a:stretch/>
        </p:blipFill>
        <p:spPr>
          <a:xfrm>
            <a:off x="3983470" y="2285279"/>
            <a:ext cx="7728156" cy="3356733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5445801" y="1650275"/>
            <a:ext cx="4803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Deep Convolutiona</a:t>
            </a:r>
            <a:r>
              <a:rPr lang="en-US" sz="2400" b="1" dirty="0" smtClean="0"/>
              <a:t>l Neural Network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82636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3C5-71D4-FE46-92C1-2DBCB3904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758" y="2221204"/>
            <a:ext cx="5378757" cy="339026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Logistic regression can </a:t>
            </a:r>
            <a:r>
              <a:rPr lang="en-US" dirty="0"/>
              <a:t>only split data by linear trends</a:t>
            </a:r>
          </a:p>
          <a:p>
            <a:endParaRPr lang="en-US" dirty="0"/>
          </a:p>
          <a:p>
            <a:r>
              <a:rPr lang="en-US" dirty="0"/>
              <a:t>So, cannot separate the two classes here -&gt;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9513A8-CBE2-B942-ADF3-75F157902D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22242" y="1419897"/>
            <a:ext cx="5206231" cy="520623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F0E9F01-5D76-F74B-BA4B-F2A58B40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28" y="115532"/>
            <a:ext cx="1195197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Why Use Complicated Models?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15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3C5-71D4-FE46-92C1-2DBCB3904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758" y="2221204"/>
            <a:ext cx="5378757" cy="3390265"/>
          </a:xfrm>
        </p:spPr>
        <p:txBody>
          <a:bodyPr>
            <a:normAutofit/>
          </a:bodyPr>
          <a:lstStyle/>
          <a:p>
            <a:r>
              <a:rPr lang="en-US" dirty="0"/>
              <a:t>Can only split data by linear trends</a:t>
            </a:r>
          </a:p>
          <a:p>
            <a:endParaRPr lang="en-US" dirty="0"/>
          </a:p>
          <a:p>
            <a:r>
              <a:rPr lang="en-US" dirty="0"/>
              <a:t>Best effort at separating them -&gt;</a:t>
            </a:r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1D8BD2E-846B-504E-B078-1941D5BE53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17970" y="1425138"/>
            <a:ext cx="4983479" cy="4983479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0E9F01-5D76-F74B-BA4B-F2A58B40BC6E}"/>
              </a:ext>
            </a:extLst>
          </p:cNvPr>
          <p:cNvSpPr txBox="1">
            <a:spLocks/>
          </p:cNvSpPr>
          <p:nvPr/>
        </p:nvSpPr>
        <p:spPr>
          <a:xfrm>
            <a:off x="113628" y="115532"/>
            <a:ext cx="1195197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mtClean="0"/>
              <a:t>Why Use Complicated Models?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16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073C5-71D4-FE46-92C1-2DBCB39046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5758" y="2221204"/>
            <a:ext cx="5378757" cy="33902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A nonlinear decision boundary separates these classes much more effectively -&gt;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F0E9F01-5D76-F74B-BA4B-F2A58B40B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ML models are </a:t>
            </a:r>
            <a:r>
              <a:rPr lang="en-US" dirty="0" smtClean="0"/>
              <a:t>(generally) more flexible</a:t>
            </a:r>
            <a:endParaRPr lang="en-US" dirty="0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ABA6E79E-86CE-4448-A6FB-DAB98490E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459" y="1419897"/>
            <a:ext cx="4904944" cy="490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Decision boundary: dog vs muffin</a:t>
            </a:r>
            <a:endParaRPr lang="en-US" dirty="0"/>
          </a:p>
        </p:txBody>
      </p:sp>
      <p:pic>
        <p:nvPicPr>
          <p:cNvPr id="3074" name="Picture 2" descr="Chihuahua or muffin? Hilarious photos of dogs that look like food are sweeping the internet including this montage of dogs that look like muffi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64" y="1143000"/>
            <a:ext cx="6909039" cy="5185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940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Decision boundary: benign vs malignant</a:t>
            </a:r>
            <a:endParaRPr lang="en-US" dirty="0"/>
          </a:p>
        </p:txBody>
      </p:sp>
      <p:pic>
        <p:nvPicPr>
          <p:cNvPr id="4" name="Picture 2" descr="Figure 2">
            <a:extLst>
              <a:ext uri="{FF2B5EF4-FFF2-40B4-BE49-F238E27FC236}">
                <a16:creationId xmlns:a16="http://schemas.microsoft.com/office/drawing/2014/main" id="{148B1B5A-816C-024B-BD23-E87162923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8120"/>
          <a:stretch/>
        </p:blipFill>
        <p:spPr bwMode="auto">
          <a:xfrm>
            <a:off x="2449227" y="1143000"/>
            <a:ext cx="7293546" cy="5234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2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5.walmartimages.com/asr/b91845e3-7cd1-4fdf-a1ca-c5553965a60a_1.c57721e160249974b34903261beb0260.jpeg?odnWidth=undefined&amp;odnHeight=undefined&amp;odnBg=fffff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323" y="965751"/>
            <a:ext cx="4375205" cy="502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nature.com/nature/journal/v455/n7209/images/cover_na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12" y="1247005"/>
            <a:ext cx="3560281" cy="474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Complicated models like lots of data</a:t>
            </a:r>
            <a:endParaRPr lang="en-US" dirty="0"/>
          </a:p>
        </p:txBody>
      </p:sp>
      <p:pic>
        <p:nvPicPr>
          <p:cNvPr id="2050" name="Picture 2" descr="Image result for epic eh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99786">
                        <a14:foregroundMark x1="68342" y1="10556" x2="68342" y2="10556"/>
                        <a14:backgroundMark x1="78717" y1="10556" x2="78717" y2="1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553" y="4138344"/>
            <a:ext cx="4819671" cy="185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96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different about ML?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2) Emphasis on prediction over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71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19456" y="219456"/>
            <a:ext cx="5157216" cy="59984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tIns="182880" rIns="274320" bIns="182880" rtlCol="0" anchor="t"/>
          <a:lstStyle/>
          <a:p>
            <a:pPr algn="ctr"/>
            <a:r>
              <a:rPr lang="en-US" sz="4400" dirty="0" smtClean="0"/>
              <a:t>EXPLANATION</a:t>
            </a:r>
            <a:endParaRPr lang="en-US" sz="2800" dirty="0" smtClean="0"/>
          </a:p>
          <a:p>
            <a:pPr algn="ctr"/>
            <a:endParaRPr lang="en-US" sz="2800" dirty="0"/>
          </a:p>
          <a:p>
            <a:r>
              <a:rPr lang="en-US" sz="2400" dirty="0" smtClean="0"/>
              <a:t>Statistical significance testing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Null hypothesis versus alternative hypothesis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p-values</a:t>
            </a:r>
          </a:p>
          <a:p>
            <a:pPr marL="285750" indent="-285750">
              <a:buFontTx/>
              <a:buChar char="-"/>
            </a:pPr>
            <a:endParaRPr lang="en-US" sz="2400" dirty="0"/>
          </a:p>
          <a:p>
            <a:r>
              <a:rPr lang="en-US" sz="2400" dirty="0" smtClean="0"/>
              <a:t>Goodness of fit measures</a:t>
            </a:r>
          </a:p>
          <a:p>
            <a:endParaRPr lang="en-US" sz="2400" dirty="0" smtClean="0"/>
          </a:p>
          <a:p>
            <a:pPr marL="285750" indent="-285750">
              <a:buFontTx/>
              <a:buChar char="-"/>
            </a:pPr>
            <a:r>
              <a:rPr lang="en-US" sz="2400" dirty="0" smtClean="0"/>
              <a:t>R^2 and adjusted R^2</a:t>
            </a:r>
          </a:p>
          <a:p>
            <a:pPr marL="285750" indent="-285750">
              <a:buFontTx/>
              <a:buChar char="-"/>
            </a:pPr>
            <a:r>
              <a:rPr lang="en-US" sz="2400" dirty="0" smtClean="0"/>
              <a:t>Likelihood ratios and information criteria</a:t>
            </a:r>
          </a:p>
        </p:txBody>
      </p:sp>
      <p:sp>
        <p:nvSpPr>
          <p:cNvPr id="7" name="Rectangle 6"/>
          <p:cNvSpPr/>
          <p:nvPr/>
        </p:nvSpPr>
        <p:spPr>
          <a:xfrm>
            <a:off x="6809232" y="219456"/>
            <a:ext cx="5157216" cy="599846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274320" tIns="182880" rIns="274320" bIns="274320" rtlCol="0" anchor="t"/>
          <a:lstStyle/>
          <a:p>
            <a:pPr algn="ctr"/>
            <a:r>
              <a:rPr lang="en-US" sz="4400" dirty="0" smtClean="0"/>
              <a:t>PREDICTION</a:t>
            </a:r>
            <a:endParaRPr lang="en-US" sz="3600" dirty="0" smtClean="0"/>
          </a:p>
          <a:p>
            <a:pPr algn="ctr"/>
            <a:endParaRPr lang="en-US" sz="3600" dirty="0"/>
          </a:p>
          <a:p>
            <a:r>
              <a:rPr lang="en-US" sz="3200" dirty="0" smtClean="0"/>
              <a:t>Quantify error on a separate test set (i.e. out-of-sample)</a:t>
            </a:r>
          </a:p>
          <a:p>
            <a:endParaRPr lang="en-US" sz="3200" dirty="0"/>
          </a:p>
          <a:p>
            <a:pPr marL="571500" indent="-571500">
              <a:buFontTx/>
              <a:buChar char="-"/>
            </a:pPr>
            <a:r>
              <a:rPr lang="en-US" sz="3200" dirty="0" smtClean="0"/>
              <a:t>Classification error: AUC and accuracy</a:t>
            </a:r>
          </a:p>
          <a:p>
            <a:pPr marL="571500" indent="-571500">
              <a:buFontTx/>
              <a:buChar char="-"/>
            </a:pPr>
            <a:r>
              <a:rPr lang="en-US" sz="3200" dirty="0" smtClean="0"/>
              <a:t>Regression error:</a:t>
            </a:r>
            <a:r>
              <a:rPr lang="en-US" sz="3200" dirty="0"/>
              <a:t> </a:t>
            </a:r>
            <a:r>
              <a:rPr lang="en-US" sz="3200" dirty="0" smtClean="0"/>
              <a:t>mean squared error, mean absolute error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376672" y="2715768"/>
            <a:ext cx="1432560" cy="1005840"/>
          </a:xfrm>
          <a:prstGeom prst="rightArrow">
            <a:avLst/>
          </a:prstGeom>
          <a:solidFill>
            <a:srgbClr val="001A57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6786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29184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a Predictive Approach:</a:t>
            </a:r>
            <a:br>
              <a:rPr lang="en-US" dirty="0" smtClean="0"/>
            </a:br>
            <a:r>
              <a:rPr lang="en-US" sz="3600" dirty="0"/>
              <a:t>1</a:t>
            </a:r>
            <a:r>
              <a:rPr lang="en-US" sz="3600" dirty="0" smtClean="0"/>
              <a:t>) Any two models can be compared</a:t>
            </a:r>
            <a:endParaRPr lang="en-US" sz="3600" dirty="0"/>
          </a:p>
        </p:txBody>
      </p:sp>
      <p:pic>
        <p:nvPicPr>
          <p:cNvPr id="4098" name="Picture 2" descr="Image result for decision t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16760"/>
            <a:ext cx="5867400" cy="41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0" y="2798064"/>
            <a:ext cx="5835906" cy="3389440"/>
            <a:chOff x="1979693" y="1800970"/>
            <a:chExt cx="5140125" cy="282945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9" idx="0"/>
              <a:endCxn id="25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10" idx="0"/>
              <a:endCxn id="25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11" idx="0"/>
              <a:endCxn id="25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4" idx="1"/>
              <a:endCxn id="25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7" idx="1"/>
              <a:endCxn id="25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9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10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1" name="TextBox 40"/>
          <p:cNvSpPr txBox="1"/>
          <p:nvPr/>
        </p:nvSpPr>
        <p:spPr>
          <a:xfrm>
            <a:off x="1019045" y="1971399"/>
            <a:ext cx="40991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1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5F2D-F3B9-F641-8BEA-02D6BC0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sessions </a:t>
            </a:r>
            <a:r>
              <a:rPr lang="en-US" b="1" dirty="0"/>
              <a:t>will not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3F01-9199-A74C-B0FE-B70141BF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Delve further into mathematical details</a:t>
            </a:r>
          </a:p>
          <a:p>
            <a:endParaRPr lang="en-US" dirty="0"/>
          </a:p>
          <a:p>
            <a:r>
              <a:rPr lang="en-US" dirty="0"/>
              <a:t>Provide more hands-on training</a:t>
            </a:r>
          </a:p>
          <a:p>
            <a:endParaRPr lang="en-US" dirty="0"/>
          </a:p>
          <a:p>
            <a:r>
              <a:rPr lang="en-US" dirty="0"/>
              <a:t>Emphasize clinical concepts</a:t>
            </a:r>
          </a:p>
        </p:txBody>
      </p:sp>
    </p:spTree>
    <p:extLst>
      <p:ext uri="{BB962C8B-B14F-4D97-AF65-F5344CB8AC3E}">
        <p14:creationId xmlns:p14="http://schemas.microsoft.com/office/powerpoint/2010/main" val="347394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29184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a Predictive Approach:</a:t>
            </a:r>
            <a:br>
              <a:rPr lang="en-US" dirty="0" smtClean="0"/>
            </a:br>
            <a:r>
              <a:rPr lang="en-US" sz="3600" dirty="0" smtClean="0"/>
              <a:t>2) Graceful solution to overfitting and bias/variance tradeoff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59" y="1865376"/>
            <a:ext cx="4325112" cy="43251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74522" y="2319772"/>
            <a:ext cx="626525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4B214"/>
                </a:solidFill>
              </a:rPr>
              <a:t>Green boundary: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14B214"/>
                </a:solidFill>
              </a:rPr>
              <a:t>No errors, but likely represents overfitting</a:t>
            </a:r>
          </a:p>
          <a:p>
            <a:pPr marL="342900" indent="-342900">
              <a:buFontTx/>
              <a:buChar char="-"/>
            </a:pPr>
            <a:r>
              <a:rPr lang="en-US" sz="2400" dirty="0" smtClean="0">
                <a:solidFill>
                  <a:srgbClr val="14B214"/>
                </a:solidFill>
              </a:rPr>
              <a:t>Using a different training subset would probably result in a very different boundary</a:t>
            </a:r>
          </a:p>
          <a:p>
            <a:endParaRPr lang="en-US" sz="2400" dirty="0" smtClean="0"/>
          </a:p>
          <a:p>
            <a:r>
              <a:rPr lang="en-US" sz="2400" dirty="0" smtClean="0"/>
              <a:t>Black boundary: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Slightly more errors, but much less complex</a:t>
            </a:r>
          </a:p>
          <a:p>
            <a:pPr marL="342900" indent="-342900">
              <a:buFontTx/>
              <a:buChar char="-"/>
            </a:pPr>
            <a:r>
              <a:rPr lang="en-US" sz="2400" dirty="0" smtClean="0"/>
              <a:t>Instead of explicitly penalizing model complexity, we let the test set speak for itself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0" y="619048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By </a:t>
            </a:r>
            <a:r>
              <a:rPr lang="en-US" sz="1100" dirty="0" err="1"/>
              <a:t>Chabacano</a:t>
            </a:r>
            <a:r>
              <a:rPr lang="en-US" sz="1100" dirty="0"/>
              <a:t> - Own work, CC BY-SA 4.0, https://commons.wikimedia.org/w/index.php?curid=3610704</a:t>
            </a:r>
          </a:p>
        </p:txBody>
      </p:sp>
    </p:spTree>
    <p:extLst>
      <p:ext uri="{BB962C8B-B14F-4D97-AF65-F5344CB8AC3E}">
        <p14:creationId xmlns:p14="http://schemas.microsoft.com/office/powerpoint/2010/main" val="3503183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What’s different about ML?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) Emphasize model crafting over feature crafting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5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Sleep -&gt; outcomes by </a:t>
            </a:r>
            <a:r>
              <a:rPr lang="en-US" b="1" dirty="0" smtClean="0"/>
              <a:t>feature crafting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4348" y="2247298"/>
            <a:ext cx="1365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Raw Data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724348" y="4728535"/>
            <a:ext cx="1734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Handcrafted</a:t>
            </a:r>
          </a:p>
          <a:p>
            <a:r>
              <a:rPr lang="en-US" sz="2400" dirty="0" smtClean="0"/>
              <a:t>Features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43761" r="40990"/>
          <a:stretch/>
        </p:blipFill>
        <p:spPr>
          <a:xfrm>
            <a:off x="5730206" y="1300492"/>
            <a:ext cx="3413794" cy="23552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7539713" y="4618042"/>
            <a:ext cx="3820362" cy="121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7539713" y="4618042"/>
            <a:ext cx="3820362" cy="121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6196015" y="4618042"/>
            <a:ext cx="3820362" cy="121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957878" y="4618042"/>
            <a:ext cx="3820362" cy="121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719741" y="4618042"/>
            <a:ext cx="3820362" cy="12126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9" name="Down Arrow 28"/>
          <p:cNvSpPr/>
          <p:nvPr/>
        </p:nvSpPr>
        <p:spPr>
          <a:xfrm>
            <a:off x="7164593" y="3813263"/>
            <a:ext cx="537883" cy="55939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835774" y="4962232"/>
            <a:ext cx="100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Total sleep time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5026219" y="4962232"/>
            <a:ext cx="9958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Sleep Efficiency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6189502" y="4962232"/>
            <a:ext cx="1350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Sleep Onset Latency</a:t>
            </a:r>
            <a:endParaRPr 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7533200" y="4962232"/>
            <a:ext cx="1255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Intraday variability</a:t>
            </a:r>
            <a:endParaRPr 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8761160" y="4962733"/>
            <a:ext cx="1215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Interday</a:t>
            </a:r>
            <a:r>
              <a:rPr lang="en-US" sz="1400" dirty="0" smtClean="0"/>
              <a:t> stability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10016377" y="4962733"/>
            <a:ext cx="134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Sleep reliability Index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5014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Left Brace 41">
            <a:extLst>
              <a:ext uri="{FF2B5EF4-FFF2-40B4-BE49-F238E27FC236}">
                <a16:creationId xmlns:a16="http://schemas.microsoft.com/office/drawing/2014/main" id="{CD7BE56E-0060-4A54-AA69-1EB18933245C}"/>
              </a:ext>
            </a:extLst>
          </p:cNvPr>
          <p:cNvSpPr/>
          <p:nvPr/>
        </p:nvSpPr>
        <p:spPr>
          <a:xfrm rot="16200000">
            <a:off x="4253763" y="1357804"/>
            <a:ext cx="350413" cy="4064834"/>
          </a:xfrm>
          <a:prstGeom prst="leftBrace">
            <a:avLst>
              <a:gd name="adj1" fmla="val 8333"/>
              <a:gd name="adj2" fmla="val 550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3235247" y="3690318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AC2050F-9E94-4BD9-B0FA-61947BD99315}"/>
              </a:ext>
            </a:extLst>
          </p:cNvPr>
          <p:cNvSpPr txBox="1"/>
          <p:nvPr/>
        </p:nvSpPr>
        <p:spPr>
          <a:xfrm>
            <a:off x="7658502" y="3167684"/>
            <a:ext cx="3947344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</a:t>
            </a:r>
            <a:r>
              <a:rPr lang="en-US" sz="2797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outcome 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0/1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183996" y="165580"/>
            <a:ext cx="118872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Choose a method to select features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DB9E1-43B6-E249-9D75-E82D12E3759D}"/>
              </a:ext>
            </a:extLst>
          </p:cNvPr>
          <p:cNvSpPr txBox="1"/>
          <p:nvPr/>
        </p:nvSpPr>
        <p:spPr>
          <a:xfrm>
            <a:off x="2816882" y="5222883"/>
            <a:ext cx="6621428" cy="903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 smtClean="0"/>
              <a:t>e.g. </a:t>
            </a:r>
            <a:r>
              <a:rPr lang="en-US" sz="2636" dirty="0"/>
              <a:t>s</a:t>
            </a:r>
            <a:r>
              <a:rPr lang="en-US" sz="2636" dirty="0" smtClean="0"/>
              <a:t>tepwise </a:t>
            </a:r>
            <a:r>
              <a:rPr lang="en-US" sz="2636" dirty="0"/>
              <a:t>r</a:t>
            </a:r>
            <a:r>
              <a:rPr lang="en-US" sz="2636" dirty="0" smtClean="0"/>
              <a:t>egression with forward </a:t>
            </a:r>
            <a:r>
              <a:rPr lang="en-US" sz="2636" dirty="0" smtClean="0"/>
              <a:t>s</a:t>
            </a:r>
            <a:r>
              <a:rPr lang="en-US" sz="2636" dirty="0" smtClean="0"/>
              <a:t>election</a:t>
            </a:r>
          </a:p>
          <a:p>
            <a:pPr algn="ctr"/>
            <a:r>
              <a:rPr lang="en-US" sz="2636" dirty="0" smtClean="0"/>
              <a:t>(familiar example, but NOT a good approach)</a:t>
            </a:r>
            <a:endParaRPr lang="en-US" sz="2636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44497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697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951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6205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42856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681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935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189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41296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665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919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173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39655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649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903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157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7658502" y="2767727"/>
            <a:ext cx="255621" cy="24126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4" name="TextBox 23"/>
          <p:cNvSpPr txBox="1"/>
          <p:nvPr/>
        </p:nvSpPr>
        <p:spPr>
          <a:xfrm>
            <a:off x="823633" y="1605846"/>
            <a:ext cx="10060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Total sleep time</a:t>
            </a:r>
            <a:endParaRPr lang="en-US" sz="14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678193" y="2033195"/>
            <a:ext cx="846169" cy="8551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99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Sleep -&gt; outcomes by </a:t>
            </a:r>
            <a:r>
              <a:rPr lang="en-US" b="1" dirty="0" smtClean="0"/>
              <a:t>model crafting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43761" r="40990"/>
          <a:stretch/>
        </p:blipFill>
        <p:spPr>
          <a:xfrm>
            <a:off x="1059191" y="2354212"/>
            <a:ext cx="3144139" cy="21692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849090" y="1768706"/>
            <a:ext cx="1564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Raw Data</a:t>
            </a:r>
            <a:endParaRPr lang="en-US" sz="28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5901B7-22EC-4F8F-877C-BACE7624C5FE}"/>
              </a:ext>
            </a:extLst>
          </p:cNvPr>
          <p:cNvGrpSpPr/>
          <p:nvPr/>
        </p:nvGrpSpPr>
        <p:grpSpPr>
          <a:xfrm rot="5400000">
            <a:off x="6584513" y="624914"/>
            <a:ext cx="3671176" cy="5562599"/>
            <a:chOff x="1895548" y="665452"/>
            <a:chExt cx="4200452" cy="557660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8C86BA6-A8A1-40A2-A5EB-A1CD8B007114}"/>
                </a:ext>
              </a:extLst>
            </p:cNvPr>
            <p:cNvGrpSpPr/>
            <p:nvPr/>
          </p:nvGrpSpPr>
          <p:grpSpPr>
            <a:xfrm>
              <a:off x="1895548" y="6046972"/>
              <a:ext cx="4200452" cy="195089"/>
              <a:chOff x="3715089" y="4094672"/>
              <a:chExt cx="4200452" cy="195089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2D3560E5-2233-488C-B77D-EE96C481357A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F66110BA-388B-496F-866D-DAC62AE8D91C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2C398F81-0F9A-4AC4-A859-1A39816484C6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5DE0FDC7-4AD2-4080-993E-E6174F5FF837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D575E40E-D083-45F5-ABF1-5E531F9FFF00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1C875B1-2750-4D40-A6CD-DCB2908BCE49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6CD7E96C-AA05-4235-B1D4-05448D0131CD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31C25CE0-970A-4262-9A1F-F0DBF4E5F25A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EE5E0C05-0E9D-4232-9272-4B70CC50A4CC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AECE95A8-2C2E-4C27-A7A8-8E63D202E611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DC87D08B-4A1A-40C0-953B-4B78F1AA5122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0015CCB-9926-4048-B2F4-628B628FC744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06E02710-54B4-4F57-A549-39E676B27B63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35929A1-60B7-410D-84A1-791F95513F82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FC0615D4-DFA0-4941-B56C-9A0BC1CAFC4C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B2B08AC3-F7C1-4720-BB8E-3C24828D9B25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8318E03A-ED50-40B5-9131-85933F3CB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E9C17BD-DC8A-4D10-BB02-7F42DEFF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040" y="4495480"/>
              <a:ext cx="207282" cy="195089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E015B4E-B3D6-4967-8D23-6E63385EF133}"/>
                </a:ext>
              </a:extLst>
            </p:cNvPr>
            <p:cNvCxnSpPr>
              <a:stCxn id="98" idx="0"/>
              <a:endCxn id="8" idx="2"/>
            </p:cNvCxnSpPr>
            <p:nvPr/>
          </p:nvCxnSpPr>
          <p:spPr>
            <a:xfrm flipV="1">
              <a:off x="1993314" y="4690569"/>
              <a:ext cx="684367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616F014-B6A7-45E9-B349-97138233352C}"/>
                </a:ext>
              </a:extLst>
            </p:cNvPr>
            <p:cNvCxnSpPr>
              <a:cxnSpLocks/>
              <a:stCxn id="99" idx="0"/>
              <a:endCxn id="8" idx="2"/>
            </p:cNvCxnSpPr>
            <p:nvPr/>
          </p:nvCxnSpPr>
          <p:spPr>
            <a:xfrm flipV="1">
              <a:off x="2263627" y="4690569"/>
              <a:ext cx="414054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5592F3-C92A-48C6-9C91-A2333ECA9AFD}"/>
                </a:ext>
              </a:extLst>
            </p:cNvPr>
            <p:cNvCxnSpPr>
              <a:cxnSpLocks/>
              <a:stCxn id="100" idx="0"/>
              <a:endCxn id="8" idx="2"/>
            </p:cNvCxnSpPr>
            <p:nvPr/>
          </p:nvCxnSpPr>
          <p:spPr>
            <a:xfrm flipV="1">
              <a:off x="2533940" y="4690569"/>
              <a:ext cx="143741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DA47BA3-6F48-4259-90F4-832319920FEF}"/>
                </a:ext>
              </a:extLst>
            </p:cNvPr>
            <p:cNvCxnSpPr>
              <a:cxnSpLocks/>
              <a:stCxn id="113" idx="1"/>
              <a:endCxn id="8" idx="2"/>
            </p:cNvCxnSpPr>
            <p:nvPr/>
          </p:nvCxnSpPr>
          <p:spPr>
            <a:xfrm flipH="1" flipV="1">
              <a:off x="2677681" y="4690569"/>
              <a:ext cx="2962953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EC4FB1-D2AA-4317-9715-F8CB11FD0084}"/>
                </a:ext>
              </a:extLst>
            </p:cNvPr>
            <p:cNvCxnSpPr>
              <a:cxnSpLocks/>
              <a:stCxn id="114" idx="0"/>
              <a:endCxn id="8" idx="2"/>
            </p:cNvCxnSpPr>
            <p:nvPr/>
          </p:nvCxnSpPr>
          <p:spPr>
            <a:xfrm flipH="1" flipV="1">
              <a:off x="2677681" y="4690569"/>
              <a:ext cx="3314678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E0DB27F-495B-4A2D-8AE0-8AEB74913135}"/>
                </a:ext>
              </a:extLst>
            </p:cNvPr>
            <p:cNvCxnSpPr>
              <a:cxnSpLocks/>
              <a:stCxn id="106" idx="1"/>
              <a:endCxn id="8" idx="2"/>
            </p:cNvCxnSpPr>
            <p:nvPr/>
          </p:nvCxnSpPr>
          <p:spPr>
            <a:xfrm flipH="1" flipV="1">
              <a:off x="2677681" y="4690569"/>
              <a:ext cx="1250731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E845C55-BAEC-4913-BC27-8F42E064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4411" y="4495479"/>
              <a:ext cx="207282" cy="1950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638F1AA-ED4D-4C1E-B39E-70D8ACDB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4782" y="4492981"/>
              <a:ext cx="207282" cy="1950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BBEDE0-A8FB-44DB-95BC-94DC342C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6772" y="4509038"/>
              <a:ext cx="207282" cy="1950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CB478ED-7181-42CC-8DF4-9F5B78F9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87143" y="4509037"/>
              <a:ext cx="207282" cy="19508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5A26703-489B-411F-9EA7-F07B1122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7514" y="4506539"/>
              <a:ext cx="207282" cy="195089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0FB1EFA-1971-4103-9952-11E8E2D54F60}"/>
                </a:ext>
              </a:extLst>
            </p:cNvPr>
            <p:cNvCxnSpPr>
              <a:cxnSpLocks/>
              <a:stCxn id="98" idx="0"/>
            </p:cNvCxnSpPr>
            <p:nvPr/>
          </p:nvCxnSpPr>
          <p:spPr>
            <a:xfrm flipV="1">
              <a:off x="1993314" y="4663620"/>
              <a:ext cx="1130191" cy="13833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F177936-528E-46B2-9F59-78B6B8EACE12}"/>
                </a:ext>
              </a:extLst>
            </p:cNvPr>
            <p:cNvCxnSpPr>
              <a:cxnSpLocks/>
              <a:stCxn id="99" idx="0"/>
              <a:endCxn id="15" idx="2"/>
            </p:cNvCxnSpPr>
            <p:nvPr/>
          </p:nvCxnSpPr>
          <p:spPr>
            <a:xfrm flipV="1">
              <a:off x="2263627" y="4690568"/>
              <a:ext cx="914425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FCB6229-C24C-42E8-95D3-702281797AC6}"/>
                </a:ext>
              </a:extLst>
            </p:cNvPr>
            <p:cNvCxnSpPr>
              <a:cxnSpLocks/>
              <a:stCxn id="100" idx="0"/>
              <a:endCxn id="15" idx="2"/>
            </p:cNvCxnSpPr>
            <p:nvPr/>
          </p:nvCxnSpPr>
          <p:spPr>
            <a:xfrm flipV="1">
              <a:off x="2533940" y="4690568"/>
              <a:ext cx="644112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39033C3-28B9-4595-AB8C-DF29DAAE4D3C}"/>
                </a:ext>
              </a:extLst>
            </p:cNvPr>
            <p:cNvCxnSpPr>
              <a:cxnSpLocks/>
              <a:stCxn id="106" idx="0"/>
              <a:endCxn id="16" idx="2"/>
            </p:cNvCxnSpPr>
            <p:nvPr/>
          </p:nvCxnSpPr>
          <p:spPr>
            <a:xfrm flipH="1" flipV="1">
              <a:off x="3678423" y="4688070"/>
              <a:ext cx="319120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01682D2-1144-4A06-83B3-EA193627DDD5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V="1">
              <a:off x="3997543" y="4683872"/>
              <a:ext cx="221330" cy="136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D7A7907C-A891-4FBD-9125-38B8B11F1B66}"/>
                </a:ext>
              </a:extLst>
            </p:cNvPr>
            <p:cNvCxnSpPr>
              <a:cxnSpLocks/>
              <a:stCxn id="106" idx="7"/>
              <a:endCxn id="19" idx="2"/>
            </p:cNvCxnSpPr>
            <p:nvPr/>
          </p:nvCxnSpPr>
          <p:spPr>
            <a:xfrm flipV="1">
              <a:off x="4066674" y="4701628"/>
              <a:ext cx="1124481" cy="137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4DF29BB-12F9-42F1-BAF4-D82BF552E22E}"/>
                </a:ext>
              </a:extLst>
            </p:cNvPr>
            <p:cNvCxnSpPr>
              <a:cxnSpLocks/>
              <a:stCxn id="98" idx="0"/>
              <a:endCxn id="16" idx="2"/>
            </p:cNvCxnSpPr>
            <p:nvPr/>
          </p:nvCxnSpPr>
          <p:spPr>
            <a:xfrm flipV="1">
              <a:off x="1993314" y="4688070"/>
              <a:ext cx="1685109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2D25A2C-5770-4FE7-808D-2F3E4E6797A2}"/>
                </a:ext>
              </a:extLst>
            </p:cNvPr>
            <p:cNvCxnSpPr>
              <a:cxnSpLocks/>
              <a:stCxn id="99" idx="0"/>
              <a:endCxn id="16" idx="2"/>
            </p:cNvCxnSpPr>
            <p:nvPr/>
          </p:nvCxnSpPr>
          <p:spPr>
            <a:xfrm flipV="1">
              <a:off x="2263627" y="4688070"/>
              <a:ext cx="141479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98A64F0-DA3B-4BE4-8B31-D4A4680796A0}"/>
                </a:ext>
              </a:extLst>
            </p:cNvPr>
            <p:cNvCxnSpPr>
              <a:cxnSpLocks/>
              <a:stCxn id="98" idx="7"/>
              <a:endCxn id="16" idx="2"/>
            </p:cNvCxnSpPr>
            <p:nvPr/>
          </p:nvCxnSpPr>
          <p:spPr>
            <a:xfrm flipV="1">
              <a:off x="2062445" y="4688070"/>
              <a:ext cx="1615978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2B1460-C784-4551-8973-893C3E7391B6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2062445" y="4681293"/>
              <a:ext cx="2094611" cy="1392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6DB81C8-4353-4B19-B3AF-70D979B3B458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2062445" y="4663179"/>
              <a:ext cx="2572392" cy="1410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BE49A2C-43FF-4A6B-B00D-B5D6583E0815}"/>
                </a:ext>
              </a:extLst>
            </p:cNvPr>
            <p:cNvCxnSpPr>
              <a:cxnSpLocks/>
              <a:stCxn id="98" idx="7"/>
            </p:cNvCxnSpPr>
            <p:nvPr/>
          </p:nvCxnSpPr>
          <p:spPr>
            <a:xfrm flipV="1">
              <a:off x="2062445" y="4667679"/>
              <a:ext cx="3083987" cy="14062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ED6FE3-AD42-4557-983F-9866B07810D7}"/>
                </a:ext>
              </a:extLst>
            </p:cNvPr>
            <p:cNvCxnSpPr>
              <a:cxnSpLocks/>
              <a:stCxn id="113" idx="1"/>
              <a:endCxn id="16" idx="2"/>
            </p:cNvCxnSpPr>
            <p:nvPr/>
          </p:nvCxnSpPr>
          <p:spPr>
            <a:xfrm flipH="1" flipV="1">
              <a:off x="3678423" y="4688070"/>
              <a:ext cx="1962211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A5723BC-D273-4883-9800-993A520CD722}"/>
                </a:ext>
              </a:extLst>
            </p:cNvPr>
            <p:cNvCxnSpPr>
              <a:cxnSpLocks/>
              <a:stCxn id="113" idx="1"/>
              <a:endCxn id="17" idx="2"/>
            </p:cNvCxnSpPr>
            <p:nvPr/>
          </p:nvCxnSpPr>
          <p:spPr>
            <a:xfrm flipH="1" flipV="1">
              <a:off x="4190413" y="4704127"/>
              <a:ext cx="1450221" cy="136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7E1C700-051F-4EE4-9644-8B3737C806EE}"/>
                </a:ext>
              </a:extLst>
            </p:cNvPr>
            <p:cNvCxnSpPr>
              <a:cxnSpLocks/>
              <a:stCxn id="113" idx="0"/>
              <a:endCxn id="19" idx="2"/>
            </p:cNvCxnSpPr>
            <p:nvPr/>
          </p:nvCxnSpPr>
          <p:spPr>
            <a:xfrm flipH="1" flipV="1">
              <a:off x="5191155" y="4701628"/>
              <a:ext cx="518610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29C42871-9A49-4E0B-BA80-F362AEFF6BF6}"/>
                </a:ext>
              </a:extLst>
            </p:cNvPr>
            <p:cNvCxnSpPr>
              <a:cxnSpLocks/>
              <a:stCxn id="113" idx="1"/>
              <a:endCxn id="15" idx="2"/>
            </p:cNvCxnSpPr>
            <p:nvPr/>
          </p:nvCxnSpPr>
          <p:spPr>
            <a:xfrm flipH="1" flipV="1">
              <a:off x="3178052" y="4690568"/>
              <a:ext cx="2462582" cy="1383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3C61323-835C-4134-8121-F09C82FD1CF9}"/>
                </a:ext>
              </a:extLst>
            </p:cNvPr>
            <p:cNvCxnSpPr>
              <a:cxnSpLocks/>
              <a:stCxn id="114" idx="0"/>
              <a:endCxn id="16" idx="2"/>
            </p:cNvCxnSpPr>
            <p:nvPr/>
          </p:nvCxnSpPr>
          <p:spPr>
            <a:xfrm flipH="1" flipV="1">
              <a:off x="3678423" y="4688070"/>
              <a:ext cx="231393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6533C0-FD57-4550-ADC8-230B91DE50DA}"/>
                </a:ext>
              </a:extLst>
            </p:cNvPr>
            <p:cNvCxnSpPr>
              <a:cxnSpLocks/>
              <a:stCxn id="114" idx="0"/>
              <a:endCxn id="17" idx="2"/>
            </p:cNvCxnSpPr>
            <p:nvPr/>
          </p:nvCxnSpPr>
          <p:spPr>
            <a:xfrm flipH="1" flipV="1">
              <a:off x="4190413" y="4704127"/>
              <a:ext cx="1801946" cy="1342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33496F3-3962-4F4F-BFA7-9ACE5EA3887C}"/>
                </a:ext>
              </a:extLst>
            </p:cNvPr>
            <p:cNvCxnSpPr>
              <a:cxnSpLocks/>
              <a:stCxn id="114" idx="0"/>
              <a:endCxn id="18" idx="2"/>
            </p:cNvCxnSpPr>
            <p:nvPr/>
          </p:nvCxnSpPr>
          <p:spPr>
            <a:xfrm flipH="1" flipV="1">
              <a:off x="4690784" y="4704126"/>
              <a:ext cx="1301575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B055CAA-6D0F-497F-B9EC-B723FAB2DA45}"/>
                </a:ext>
              </a:extLst>
            </p:cNvPr>
            <p:cNvCxnSpPr>
              <a:cxnSpLocks/>
              <a:stCxn id="114" idx="0"/>
              <a:endCxn id="19" idx="2"/>
            </p:cNvCxnSpPr>
            <p:nvPr/>
          </p:nvCxnSpPr>
          <p:spPr>
            <a:xfrm flipH="1" flipV="1">
              <a:off x="5191155" y="4701628"/>
              <a:ext cx="801204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4792202-DFF0-4F9A-9707-FD00726EFEDF}"/>
                </a:ext>
              </a:extLst>
            </p:cNvPr>
            <p:cNvCxnSpPr>
              <a:cxnSpLocks/>
              <a:stCxn id="106" idx="0"/>
              <a:endCxn id="15" idx="2"/>
            </p:cNvCxnSpPr>
            <p:nvPr/>
          </p:nvCxnSpPr>
          <p:spPr>
            <a:xfrm flipH="1" flipV="1">
              <a:off x="3178052" y="4690568"/>
              <a:ext cx="819491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2112A3A-2E5E-471E-86CF-A28903A9B96C}"/>
                </a:ext>
              </a:extLst>
            </p:cNvPr>
            <p:cNvCxnSpPr>
              <a:cxnSpLocks/>
              <a:stCxn id="106" idx="0"/>
              <a:endCxn id="18" idx="2"/>
            </p:cNvCxnSpPr>
            <p:nvPr/>
          </p:nvCxnSpPr>
          <p:spPr>
            <a:xfrm flipV="1">
              <a:off x="3997543" y="4704126"/>
              <a:ext cx="693241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34B8678-B724-405C-85E6-7F20BD150E91}"/>
                </a:ext>
              </a:extLst>
            </p:cNvPr>
            <p:cNvCxnSpPr>
              <a:cxnSpLocks/>
              <a:stCxn id="113" idx="1"/>
              <a:endCxn id="18" idx="2"/>
            </p:cNvCxnSpPr>
            <p:nvPr/>
          </p:nvCxnSpPr>
          <p:spPr>
            <a:xfrm flipH="1" flipV="1">
              <a:off x="4690784" y="4704126"/>
              <a:ext cx="949850" cy="136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57709A-2155-44C4-A48E-1AA3A920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74040" y="4145754"/>
              <a:ext cx="217531" cy="20473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684A0C5-23AC-4DB2-BFB7-2CA3DCA42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1558" y="4143312"/>
              <a:ext cx="207282" cy="1950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984DCAA-2FFC-4AC8-9537-A5722640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7797" y="4143312"/>
              <a:ext cx="207282" cy="19508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B3D6F51-B374-44CE-91A8-31790434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9575" y="4152190"/>
              <a:ext cx="207282" cy="18772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7DB2BAC-A029-47B3-BA8D-923A5BAB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3921" y="4151559"/>
              <a:ext cx="207282" cy="195089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E4A3EC3-08B0-4B5E-BBF4-A25D9F66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66798" y="4151559"/>
              <a:ext cx="207282" cy="195089"/>
            </a:xfrm>
            <a:prstGeom prst="rect">
              <a:avLst/>
            </a:prstGeom>
          </p:spPr>
        </p:pic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158FFA9-25F5-4225-9A04-EBE09E186CA1}"/>
                </a:ext>
              </a:extLst>
            </p:cNvPr>
            <p:cNvCxnSpPr>
              <a:cxnSpLocks/>
              <a:stCxn id="8" idx="0"/>
              <a:endCxn id="43" idx="2"/>
            </p:cNvCxnSpPr>
            <p:nvPr/>
          </p:nvCxnSpPr>
          <p:spPr>
            <a:xfrm flipV="1">
              <a:off x="2677681" y="4350489"/>
              <a:ext cx="5125" cy="144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24824C-82E4-4525-9521-F343527120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2129" y="4337152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BF975B9-4859-4777-A9D1-AC1FDEC7D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0071" y="4331359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D54C39-4D67-4F6B-8275-4576A22ED705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4190413" y="4341678"/>
              <a:ext cx="2804" cy="1673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819AB2A-A1FA-47C8-A8B1-66FC258825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6984" y="4347657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27222F8-C855-464B-8E01-B289AE1EF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0245" y="4346901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B6FEA22-735A-4751-B2FE-FBDDBD6B15FC}"/>
                </a:ext>
              </a:extLst>
            </p:cNvPr>
            <p:cNvCxnSpPr>
              <a:cxnSpLocks/>
              <a:stCxn id="44" idx="0"/>
              <a:endCxn id="92" idx="2"/>
            </p:cNvCxnSpPr>
            <p:nvPr/>
          </p:nvCxnSpPr>
          <p:spPr>
            <a:xfrm flipV="1">
              <a:off x="3175199" y="2600802"/>
              <a:ext cx="397343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7073ACB-D784-4DFD-A037-49EF18D83F81}"/>
                </a:ext>
              </a:extLst>
            </p:cNvPr>
            <p:cNvCxnSpPr>
              <a:cxnSpLocks/>
              <a:stCxn id="46" idx="0"/>
              <a:endCxn id="95" idx="2"/>
            </p:cNvCxnSpPr>
            <p:nvPr/>
          </p:nvCxnSpPr>
          <p:spPr>
            <a:xfrm flipH="1" flipV="1">
              <a:off x="3089019" y="2600802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7681CDA-73B3-40CB-A8BF-CD0F87ABCFD9}"/>
                </a:ext>
              </a:extLst>
            </p:cNvPr>
            <p:cNvCxnSpPr>
              <a:cxnSpLocks/>
              <a:stCxn id="47" idx="0"/>
              <a:endCxn id="95" idx="2"/>
            </p:cNvCxnSpPr>
            <p:nvPr/>
          </p:nvCxnSpPr>
          <p:spPr>
            <a:xfrm flipH="1" flipV="1">
              <a:off x="3089019" y="2600802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A741008-BF09-44DE-AFEB-05116A762896}"/>
                </a:ext>
              </a:extLst>
            </p:cNvPr>
            <p:cNvCxnSpPr>
              <a:cxnSpLocks/>
              <a:stCxn id="43" idx="0"/>
              <a:endCxn id="95" idx="2"/>
            </p:cNvCxnSpPr>
            <p:nvPr/>
          </p:nvCxnSpPr>
          <p:spPr>
            <a:xfrm flipV="1">
              <a:off x="2682806" y="2600802"/>
              <a:ext cx="406213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0AB60D2-DBA3-4B17-A580-F197420EFF31}"/>
                </a:ext>
              </a:extLst>
            </p:cNvPr>
            <p:cNvCxnSpPr>
              <a:cxnSpLocks/>
              <a:stCxn id="48" idx="0"/>
              <a:endCxn id="95" idx="2"/>
            </p:cNvCxnSpPr>
            <p:nvPr/>
          </p:nvCxnSpPr>
          <p:spPr>
            <a:xfrm flipH="1" flipV="1">
              <a:off x="3089019" y="2600802"/>
              <a:ext cx="2081420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5EFBCF9-BA44-4821-9EEF-0C13EE9762BE}"/>
                </a:ext>
              </a:extLst>
            </p:cNvPr>
            <p:cNvCxnSpPr>
              <a:cxnSpLocks/>
              <a:stCxn id="44" idx="0"/>
              <a:endCxn id="95" idx="2"/>
            </p:cNvCxnSpPr>
            <p:nvPr/>
          </p:nvCxnSpPr>
          <p:spPr>
            <a:xfrm flipH="1" flipV="1">
              <a:off x="3089019" y="2600802"/>
              <a:ext cx="86180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BCA8452-998B-4966-8FD6-AA1B154F7750}"/>
                </a:ext>
              </a:extLst>
            </p:cNvPr>
            <p:cNvGrpSpPr/>
            <p:nvPr/>
          </p:nvGrpSpPr>
          <p:grpSpPr>
            <a:xfrm>
              <a:off x="2983686" y="2000738"/>
              <a:ext cx="208974" cy="600064"/>
              <a:chOff x="4485919" y="1739760"/>
              <a:chExt cx="208974" cy="600064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D70F9A2D-7BA2-4823-88AC-B2BD9A3AC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C740F9FF-A1D5-442F-8435-8AC25B5B4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1DB193FE-6895-4A9E-9129-DF657626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0197304B-6D53-4AEF-8FED-B105998E3AAA}"/>
                </a:ext>
              </a:extLst>
            </p:cNvPr>
            <p:cNvGrpSpPr/>
            <p:nvPr/>
          </p:nvGrpSpPr>
          <p:grpSpPr>
            <a:xfrm>
              <a:off x="3467209" y="2000738"/>
              <a:ext cx="208974" cy="600064"/>
              <a:chOff x="4485919" y="1739760"/>
              <a:chExt cx="208974" cy="600064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8AA0C5B7-92CA-4601-A1FE-DA8297DA9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C9A60683-6CF7-436B-A6FE-C97BC6314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435A732-9D5F-4226-87C6-AFF9B96AC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6211E39-5EB1-4331-9682-E96AE31F1214}"/>
                </a:ext>
              </a:extLst>
            </p:cNvPr>
            <p:cNvGrpSpPr/>
            <p:nvPr/>
          </p:nvGrpSpPr>
          <p:grpSpPr>
            <a:xfrm>
              <a:off x="3943870" y="1997350"/>
              <a:ext cx="208974" cy="600064"/>
              <a:chOff x="4485919" y="1739760"/>
              <a:chExt cx="208974" cy="600064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880E4FC-0CC9-4C68-BE05-069A41CA0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51937515-BD65-4885-BF9E-C945582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6DB745B-FC17-4018-A36B-432E61424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9457AEE5-F7B7-4D94-885D-AD1B19D0E264}"/>
                </a:ext>
              </a:extLst>
            </p:cNvPr>
            <p:cNvGrpSpPr/>
            <p:nvPr/>
          </p:nvGrpSpPr>
          <p:grpSpPr>
            <a:xfrm>
              <a:off x="4427393" y="1997350"/>
              <a:ext cx="208974" cy="600064"/>
              <a:chOff x="4485919" y="1739760"/>
              <a:chExt cx="208974" cy="600064"/>
            </a:xfrm>
          </p:grpSpPr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FF93B41E-8223-444B-B663-FA424FC7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05DB719F-935B-4D86-873A-A47DEC81C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F95D299B-CBF5-4C36-B83D-3058D11D3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89EA9848-761F-4440-B652-CAB107ABB725}"/>
                </a:ext>
              </a:extLst>
            </p:cNvPr>
            <p:cNvCxnSpPr>
              <a:cxnSpLocks/>
              <a:stCxn id="43" idx="0"/>
              <a:endCxn id="92" idx="2"/>
            </p:cNvCxnSpPr>
            <p:nvPr/>
          </p:nvCxnSpPr>
          <p:spPr>
            <a:xfrm flipV="1">
              <a:off x="2682806" y="2600802"/>
              <a:ext cx="889736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D4B7502-E213-4A78-B30E-338D15137E29}"/>
                </a:ext>
              </a:extLst>
            </p:cNvPr>
            <p:cNvCxnSpPr>
              <a:cxnSpLocks/>
              <a:stCxn id="43" idx="0"/>
              <a:endCxn id="89" idx="2"/>
            </p:cNvCxnSpPr>
            <p:nvPr/>
          </p:nvCxnSpPr>
          <p:spPr>
            <a:xfrm flipV="1">
              <a:off x="2682806" y="2597414"/>
              <a:ext cx="1366397" cy="15483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E65EFDF2-AB21-4B91-887B-A35FDE111983}"/>
                </a:ext>
              </a:extLst>
            </p:cNvPr>
            <p:cNvCxnSpPr>
              <a:cxnSpLocks/>
              <a:stCxn id="43" idx="0"/>
            </p:cNvCxnSpPr>
            <p:nvPr/>
          </p:nvCxnSpPr>
          <p:spPr>
            <a:xfrm flipV="1">
              <a:off x="2682806" y="2576900"/>
              <a:ext cx="1813239" cy="15688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0BB91BE-10BB-4E6E-AB3B-2411BE088559}"/>
                </a:ext>
              </a:extLst>
            </p:cNvPr>
            <p:cNvCxnSpPr>
              <a:cxnSpLocks/>
              <a:stCxn id="44" idx="0"/>
              <a:endCxn id="89" idx="2"/>
            </p:cNvCxnSpPr>
            <p:nvPr/>
          </p:nvCxnSpPr>
          <p:spPr>
            <a:xfrm flipV="1">
              <a:off x="3175199" y="2597414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42CA07E-94B4-42D0-97F4-72FDB39E9CEB}"/>
                </a:ext>
              </a:extLst>
            </p:cNvPr>
            <p:cNvCxnSpPr>
              <a:cxnSpLocks/>
              <a:stCxn id="44" idx="0"/>
              <a:endCxn id="86" idx="2"/>
            </p:cNvCxnSpPr>
            <p:nvPr/>
          </p:nvCxnSpPr>
          <p:spPr>
            <a:xfrm flipV="1">
              <a:off x="3175199" y="2597414"/>
              <a:ext cx="1357527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A7D3C29-EE34-464A-A4FE-D3C1965EE068}"/>
                </a:ext>
              </a:extLst>
            </p:cNvPr>
            <p:cNvCxnSpPr>
              <a:cxnSpLocks/>
              <a:endCxn id="92" idx="2"/>
            </p:cNvCxnSpPr>
            <p:nvPr/>
          </p:nvCxnSpPr>
          <p:spPr>
            <a:xfrm flipH="1" flipV="1">
              <a:off x="3572542" y="2600802"/>
              <a:ext cx="134152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71B387-B87D-4006-9697-26A32C7E5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609807-EDAB-4442-BA5F-989A6F714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815E305D-82AF-477B-9A5F-0D91FC56AC8C}"/>
                </a:ext>
              </a:extLst>
            </p:cNvPr>
            <p:cNvCxnSpPr>
              <a:cxnSpLocks/>
              <a:endCxn id="95" idx="2"/>
            </p:cNvCxnSpPr>
            <p:nvPr/>
          </p:nvCxnSpPr>
          <p:spPr>
            <a:xfrm flipH="1" flipV="1">
              <a:off x="3089019" y="2600802"/>
              <a:ext cx="617674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37C427B-7DF9-4565-BB05-935B11CD0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693" y="2613635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60EB93A-CAB6-4FA6-9948-7E920EB0D64B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V="1">
              <a:off x="3706693" y="2597414"/>
              <a:ext cx="342510" cy="15621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CDF0F61-7251-4137-92F3-EEF7E0C73340}"/>
                </a:ext>
              </a:extLst>
            </p:cNvPr>
            <p:cNvCxnSpPr>
              <a:cxnSpLocks/>
              <a:stCxn id="48" idx="0"/>
              <a:endCxn id="86" idx="2"/>
            </p:cNvCxnSpPr>
            <p:nvPr/>
          </p:nvCxnSpPr>
          <p:spPr>
            <a:xfrm flipH="1" flipV="1">
              <a:off x="4532726" y="2597414"/>
              <a:ext cx="637713" cy="1554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9BD2AEF-1947-427C-A309-490294A06890}"/>
                </a:ext>
              </a:extLst>
            </p:cNvPr>
            <p:cNvCxnSpPr>
              <a:cxnSpLocks/>
              <a:endCxn id="89" idx="2"/>
            </p:cNvCxnSpPr>
            <p:nvPr/>
          </p:nvCxnSpPr>
          <p:spPr>
            <a:xfrm flipH="1" flipV="1">
              <a:off x="4049203" y="2597414"/>
              <a:ext cx="1121238" cy="1491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A2D8C93-3805-44EE-BDD6-F3799D14AEDA}"/>
                </a:ext>
              </a:extLst>
            </p:cNvPr>
            <p:cNvCxnSpPr>
              <a:cxnSpLocks/>
              <a:stCxn id="46" idx="0"/>
              <a:endCxn id="86" idx="2"/>
            </p:cNvCxnSpPr>
            <p:nvPr/>
          </p:nvCxnSpPr>
          <p:spPr>
            <a:xfrm flipV="1">
              <a:off x="4193216" y="2597414"/>
              <a:ext cx="339510" cy="155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509FCC8-63AA-4183-8CC5-5A2C5F37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1821" y="1070427"/>
              <a:ext cx="207282" cy="195089"/>
            </a:xfrm>
            <a:prstGeom prst="rect">
              <a:avLst/>
            </a:prstGeom>
          </p:spPr>
        </p:pic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F6F32FD7-2079-44CA-9877-5715754F04C8}"/>
                </a:ext>
              </a:extLst>
            </p:cNvPr>
            <p:cNvCxnSpPr>
              <a:cxnSpLocks/>
              <a:stCxn id="90" idx="0"/>
            </p:cNvCxnSpPr>
            <p:nvPr/>
          </p:nvCxnSpPr>
          <p:spPr>
            <a:xfrm flipH="1" flipV="1">
              <a:off x="3755439" y="1271282"/>
              <a:ext cx="292072" cy="72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D648064D-1CBA-414D-8E27-34EF07CDB60B}"/>
                </a:ext>
              </a:extLst>
            </p:cNvPr>
            <p:cNvCxnSpPr>
              <a:cxnSpLocks/>
              <a:stCxn id="87" idx="0"/>
              <a:endCxn id="79" idx="2"/>
            </p:cNvCxnSpPr>
            <p:nvPr/>
          </p:nvCxnSpPr>
          <p:spPr>
            <a:xfrm flipH="1" flipV="1">
              <a:off x="3755462" y="1265516"/>
              <a:ext cx="775572" cy="73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07A077C-4C1A-4B63-8B68-F00E10A401E2}"/>
                </a:ext>
              </a:extLst>
            </p:cNvPr>
            <p:cNvCxnSpPr>
              <a:cxnSpLocks/>
              <a:stCxn id="96" idx="0"/>
              <a:endCxn id="79" idx="2"/>
            </p:cNvCxnSpPr>
            <p:nvPr/>
          </p:nvCxnSpPr>
          <p:spPr>
            <a:xfrm flipV="1">
              <a:off x="3087327" y="1265516"/>
              <a:ext cx="668135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D3911723-4957-4CCD-A367-459B22C48800}"/>
                </a:ext>
              </a:extLst>
            </p:cNvPr>
            <p:cNvCxnSpPr>
              <a:cxnSpLocks/>
              <a:stCxn id="93" idx="0"/>
              <a:endCxn id="79" idx="2"/>
            </p:cNvCxnSpPr>
            <p:nvPr/>
          </p:nvCxnSpPr>
          <p:spPr>
            <a:xfrm flipV="1">
              <a:off x="3570850" y="1265516"/>
              <a:ext cx="184612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A97B4B5-3CE5-4C32-9183-E40E03DD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0129" y="665452"/>
              <a:ext cx="207282" cy="195089"/>
            </a:xfrm>
            <a:prstGeom prst="rect">
              <a:avLst/>
            </a:prstGeom>
          </p:spPr>
        </p:pic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88EF9494-E541-4E1A-BD0A-2E17E189F030}"/>
                </a:ext>
              </a:extLst>
            </p:cNvPr>
            <p:cNvCxnSpPr>
              <a:stCxn id="84" idx="2"/>
              <a:endCxn id="79" idx="0"/>
            </p:cNvCxnSpPr>
            <p:nvPr/>
          </p:nvCxnSpPr>
          <p:spPr>
            <a:xfrm>
              <a:off x="3753770" y="860541"/>
              <a:ext cx="1692" cy="2098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16" name="Straight Connector 115"/>
          <p:cNvCxnSpPr>
            <a:endCxn id="98" idx="3"/>
          </p:cNvCxnSpPr>
          <p:nvPr/>
        </p:nvCxnSpPr>
        <p:spPr>
          <a:xfrm flipV="1">
            <a:off x="4203330" y="1595653"/>
            <a:ext cx="1473386" cy="74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endCxn id="114" idx="3"/>
          </p:cNvCxnSpPr>
          <p:nvPr/>
        </p:nvCxnSpPr>
        <p:spPr>
          <a:xfrm>
            <a:off x="4203330" y="4523448"/>
            <a:ext cx="1532771" cy="7183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958236" y="1447432"/>
            <a:ext cx="2699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Multilayer Model</a:t>
            </a:r>
            <a:endParaRPr lang="en-US" sz="2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571894" y="5674224"/>
            <a:ext cx="7048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Early layers can be viewed as feature extractors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060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441939" y="224043"/>
            <a:ext cx="9308122" cy="6047150"/>
            <a:chOff x="1494692" y="224043"/>
            <a:chExt cx="9308122" cy="6047150"/>
          </a:xfrm>
        </p:grpSpPr>
        <p:sp>
          <p:nvSpPr>
            <p:cNvPr id="2" name="Isosceles Triangle 1"/>
            <p:cNvSpPr/>
            <p:nvPr/>
          </p:nvSpPr>
          <p:spPr>
            <a:xfrm>
              <a:off x="3537438" y="1301261"/>
              <a:ext cx="5222630" cy="4431323"/>
            </a:xfrm>
            <a:prstGeom prst="triangl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494692" y="5193975"/>
              <a:ext cx="2286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Flexible</a:t>
              </a:r>
            </a:p>
            <a:p>
              <a:pPr algn="ctr"/>
              <a:r>
                <a:rPr lang="en-US" sz="3200" b="1" dirty="0" smtClean="0"/>
                <a:t>Models</a:t>
              </a:r>
              <a:endParaRPr lang="en-US" sz="3200" b="1" dirty="0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516814" y="5193975"/>
              <a:ext cx="22860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Learned</a:t>
              </a:r>
            </a:p>
            <a:p>
              <a:pPr algn="ctr"/>
              <a:r>
                <a:rPr lang="en-US" sz="3200" b="1" dirty="0" smtClean="0"/>
                <a:t>Features</a:t>
              </a:r>
              <a:endParaRPr lang="en-US" sz="3200" b="1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54414" y="224043"/>
              <a:ext cx="31886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Prediction-Based Evaluation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058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4FDD5-9E24-244C-9FA7-B3FFF9A6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15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ML is much broader than classification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8C851A-80BE-7F40-90C2-5E65570FDFC7}"/>
              </a:ext>
            </a:extLst>
          </p:cNvPr>
          <p:cNvSpPr/>
          <p:nvPr/>
        </p:nvSpPr>
        <p:spPr>
          <a:xfrm>
            <a:off x="1275951" y="1926808"/>
            <a:ext cx="4820049" cy="40468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Supervised Learning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51DE1EF-42A7-7E45-B31B-4CCE32E71205}"/>
              </a:ext>
            </a:extLst>
          </p:cNvPr>
          <p:cNvSpPr/>
          <p:nvPr/>
        </p:nvSpPr>
        <p:spPr>
          <a:xfrm>
            <a:off x="1542781" y="2969225"/>
            <a:ext cx="3238051" cy="2841160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Classification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2007EF8-D1A7-754C-89F4-22B595764297}"/>
              </a:ext>
            </a:extLst>
          </p:cNvPr>
          <p:cNvSpPr/>
          <p:nvPr/>
        </p:nvSpPr>
        <p:spPr>
          <a:xfrm>
            <a:off x="2229364" y="4185980"/>
            <a:ext cx="1864883" cy="1339930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LR and MLP</a:t>
            </a:r>
          </a:p>
          <a:p>
            <a:pPr algn="ctr"/>
            <a:r>
              <a:rPr lang="en-US" b="1" dirty="0" smtClean="0">
                <a:solidFill>
                  <a:schemeClr val="tx1"/>
                </a:solidFill>
              </a:rPr>
              <a:t>Classifiers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831989" y="3950208"/>
            <a:ext cx="6876460" cy="2096552"/>
          </a:xfrm>
          <a:prstGeom prst="ellipse">
            <a:avLst/>
          </a:prstGeom>
          <a:solidFill>
            <a:schemeClr val="accent4">
              <a:alpha val="5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Unsupervised Learning</a:t>
            </a:r>
          </a:p>
        </p:txBody>
      </p:sp>
      <p:sp>
        <p:nvSpPr>
          <p:cNvPr id="9" name="Oval 8"/>
          <p:cNvSpPr/>
          <p:nvPr/>
        </p:nvSpPr>
        <p:spPr>
          <a:xfrm rot="20953432">
            <a:off x="4602707" y="2166582"/>
            <a:ext cx="4934668" cy="1351453"/>
          </a:xfrm>
          <a:prstGeom prst="ellipse">
            <a:avLst/>
          </a:prstGeom>
          <a:solidFill>
            <a:schemeClr val="accent6">
              <a:alpha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Reinforcement Learning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339924" y="3324439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248584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44AF-4483-6742-B3E8-5A5FAF0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</a:t>
            </a:r>
            <a:r>
              <a:rPr lang="en-US" dirty="0" err="1"/>
              <a:t>EValuation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DD8A-722B-CA4B-8FB5-5F7B99B9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Essentials of</a:t>
            </a:r>
          </a:p>
        </p:txBody>
      </p:sp>
    </p:spTree>
    <p:extLst>
      <p:ext uri="{BB962C8B-B14F-4D97-AF65-F5344CB8AC3E}">
        <p14:creationId xmlns:p14="http://schemas.microsoft.com/office/powerpoint/2010/main" val="157062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Three recurring topics:</a:t>
            </a:r>
          </a:p>
          <a:p>
            <a:pPr marL="742950" indent="-742950">
              <a:buAutoNum type="arabicPeriod"/>
            </a:pPr>
            <a:endParaRPr lang="en-US" dirty="0" smtClean="0"/>
          </a:p>
          <a:p>
            <a:pPr marL="742950" indent="-742950">
              <a:buAutoNum type="arabicPeriod"/>
            </a:pPr>
            <a:r>
              <a:rPr lang="en-US" dirty="0" smtClean="0"/>
              <a:t>Preparing </a:t>
            </a:r>
            <a:r>
              <a:rPr lang="en-US" dirty="0"/>
              <a:t>the data for </a:t>
            </a:r>
            <a:r>
              <a:rPr lang="en-US" dirty="0" smtClean="0"/>
              <a:t>evaluation</a:t>
            </a:r>
          </a:p>
          <a:p>
            <a:pPr marL="1276336" lvl="1" indent="-742950">
              <a:buFont typeface="Courier New" panose="02070309020205020404" pitchFamily="49" charset="0"/>
              <a:buChar char="o"/>
            </a:pPr>
            <a:r>
              <a:rPr lang="en-US" dirty="0" smtClean="0"/>
              <a:t>training, validation, test sets</a:t>
            </a:r>
          </a:p>
          <a:p>
            <a:pPr marL="1276336" lvl="1" indent="-742950">
              <a:buFont typeface="Courier New" panose="02070309020205020404" pitchFamily="49" charset="0"/>
              <a:buChar char="o"/>
            </a:pPr>
            <a:r>
              <a:rPr lang="en-US" dirty="0"/>
              <a:t>c</a:t>
            </a:r>
            <a:r>
              <a:rPr lang="en-US" dirty="0" smtClean="0"/>
              <a:t>ross-validation</a:t>
            </a:r>
            <a:endParaRPr lang="en-US" dirty="0" smtClean="0"/>
          </a:p>
          <a:p>
            <a:pPr marL="742950" indent="-742950">
              <a:buAutoNum type="arabicPeriod"/>
            </a:pP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Evaluation </a:t>
            </a:r>
            <a:r>
              <a:rPr lang="en-US" dirty="0" smtClean="0"/>
              <a:t>measures</a:t>
            </a:r>
          </a:p>
          <a:p>
            <a:pPr marL="1276336" lvl="1" indent="-742950">
              <a:buFont typeface="Courier New" panose="02070309020205020404" pitchFamily="49" charset="0"/>
              <a:buChar char="o"/>
            </a:pPr>
            <a:r>
              <a:rPr lang="en-US" dirty="0"/>
              <a:t>c</a:t>
            </a:r>
            <a:r>
              <a:rPr lang="en-US" dirty="0" smtClean="0"/>
              <a:t>lassification</a:t>
            </a:r>
          </a:p>
          <a:p>
            <a:pPr marL="1276336" lvl="1" indent="-742950">
              <a:buFont typeface="Courier New" panose="02070309020205020404" pitchFamily="49" charset="0"/>
              <a:buChar char="o"/>
            </a:pPr>
            <a:r>
              <a:rPr lang="en-US" dirty="0" smtClean="0"/>
              <a:t>regression</a:t>
            </a:r>
            <a:endParaRPr lang="en-US" dirty="0" smtClean="0"/>
          </a:p>
          <a:p>
            <a:pPr marL="742950" indent="-742950">
              <a:buAutoNum type="arabicPeriod"/>
            </a:pPr>
            <a:endParaRPr lang="en-US" dirty="0"/>
          </a:p>
          <a:p>
            <a:pPr marL="742950" indent="-742950">
              <a:buAutoNum type="arabicPeriod"/>
            </a:pPr>
            <a:r>
              <a:rPr lang="en-US" dirty="0"/>
              <a:t>Interpreting the model</a:t>
            </a:r>
          </a:p>
        </p:txBody>
      </p:sp>
    </p:spTree>
    <p:extLst>
      <p:ext uri="{BB962C8B-B14F-4D97-AF65-F5344CB8AC3E}">
        <p14:creationId xmlns:p14="http://schemas.microsoft.com/office/powerpoint/2010/main" val="36150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3E62-BAC7-4640-96FD-21AE70FE0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4639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Preparing the data for evaluation</a:t>
            </a:r>
            <a:endParaRPr lang="en-US" dirty="0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CD7BE56E-0060-4A54-AA69-1EB18933245C}"/>
              </a:ext>
            </a:extLst>
          </p:cNvPr>
          <p:cNvSpPr/>
          <p:nvPr/>
        </p:nvSpPr>
        <p:spPr>
          <a:xfrm rot="16200000">
            <a:off x="4253763" y="1357804"/>
            <a:ext cx="350413" cy="4064834"/>
          </a:xfrm>
          <a:prstGeom prst="leftBrace">
            <a:avLst>
              <a:gd name="adj1" fmla="val 8333"/>
              <a:gd name="adj2" fmla="val 5506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3235247" y="3690318"/>
            <a:ext cx="2987135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data/features for a subject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2050F-9E94-4BD9-B0FA-61947BD99315}"/>
              </a:ext>
            </a:extLst>
          </p:cNvPr>
          <p:cNvSpPr txBox="1"/>
          <p:nvPr/>
        </p:nvSpPr>
        <p:spPr>
          <a:xfrm>
            <a:off x="7658502" y="3167684"/>
            <a:ext cx="34380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label 0/1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44497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697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951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6205765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42856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681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935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5189354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41296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665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919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4173753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39655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649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2903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315734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92374A-BA3C-47D8-868A-27B1C3B5273D}"/>
              </a:ext>
            </a:extLst>
          </p:cNvPr>
          <p:cNvSpPr/>
          <p:nvPr/>
        </p:nvSpPr>
        <p:spPr>
          <a:xfrm>
            <a:off x="7658502" y="2767727"/>
            <a:ext cx="255621" cy="2412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" name="TextBox 2"/>
          <p:cNvSpPr txBox="1"/>
          <p:nvPr/>
        </p:nvSpPr>
        <p:spPr>
          <a:xfrm>
            <a:off x="1726856" y="5362803"/>
            <a:ext cx="873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Recall that the 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consist of many (</a:t>
            </a:r>
            <a:r>
              <a:rPr lang="en-US" sz="3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pairs</a:t>
            </a:r>
          </a:p>
        </p:txBody>
      </p:sp>
    </p:spTree>
    <p:extLst>
      <p:ext uri="{BB962C8B-B14F-4D97-AF65-F5344CB8AC3E}">
        <p14:creationId xmlns:p14="http://schemas.microsoft.com/office/powerpoint/2010/main" val="79193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5F2D-F3B9-F641-8BEA-02D6BC0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3F01-9199-A74C-B0FE-B70141BF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few exciting medical applications of ML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How does ML relates to more familiar statistical approaches?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Essentials of model 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23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Training, Validation, and Test Sets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1AEAC9-83F3-1A46-9571-65F34CC9A4DC}"/>
              </a:ext>
            </a:extLst>
          </p:cNvPr>
          <p:cNvGrpSpPr/>
          <p:nvPr/>
        </p:nvGrpSpPr>
        <p:grpSpPr>
          <a:xfrm>
            <a:off x="1099768" y="14145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5B7F39C-6BF2-AF4B-B7ED-9FEB1FAAA839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352CA75-77C2-D443-802F-99A9253CB3D1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DC99715-5E6B-8D45-81E6-77EF554AED6D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24A8EA4-7343-AF46-9580-B164B1C19E47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292B7FC-D8A0-9749-9B61-8E18BA34879A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2F17686-14C2-9F4A-A34C-EE06C0CD560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847E469-3404-6044-9623-7337066307D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CCDCBB-096C-8542-AD5E-0B7636B51E2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264B7EA-C35E-2E40-8767-4F48165C157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54265DC-53F3-484D-A83F-F8420754B03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FD83DF5-1757-8D4F-8AA7-FFCE9F3ADEB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73022F5-9CDF-F040-B881-D4453601FA3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2FEB1A1-BAD6-204D-BC96-21134E26D86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E46A5CE-373A-474D-9DC5-D2F21B760420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16FC438-40CE-0240-971F-662D9C6B742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34A13E8-502C-6943-B0BA-ED076D7C63AC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E958537-EDC5-7D42-8167-64190EB7293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D590BFF-BA79-6A47-816C-697378297EEB}"/>
              </a:ext>
            </a:extLst>
          </p:cNvPr>
          <p:cNvSpPr/>
          <p:nvPr/>
        </p:nvSpPr>
        <p:spPr>
          <a:xfrm>
            <a:off x="6361718" y="1414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7AD092-1CC6-7E48-9757-E116540326E9}"/>
                  </a:ext>
                </a:extLst>
              </p:cNvPr>
              <p:cNvSpPr txBox="1"/>
              <p:nvPr/>
            </p:nvSpPr>
            <p:spPr>
              <a:xfrm>
                <a:off x="620050" y="1379125"/>
                <a:ext cx="27449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A7AD092-1CC6-7E48-9757-E11654032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1379125"/>
                <a:ext cx="274498" cy="276551"/>
              </a:xfrm>
              <a:prstGeom prst="rect">
                <a:avLst/>
              </a:prstGeom>
              <a:blipFill>
                <a:blip r:embed="rId3"/>
                <a:stretch>
                  <a:fillRect l="-9091" r="-45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AA598D-0C10-F344-B59A-16D0A449D8A4}"/>
                  </a:ext>
                </a:extLst>
              </p:cNvPr>
              <p:cNvSpPr txBox="1"/>
              <p:nvPr/>
            </p:nvSpPr>
            <p:spPr>
              <a:xfrm>
                <a:off x="6782090" y="1379125"/>
                <a:ext cx="276166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1AA598D-0C10-F344-B59A-16D0A449D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1379125"/>
                <a:ext cx="276166" cy="276551"/>
              </a:xfrm>
              <a:prstGeom prst="rect">
                <a:avLst/>
              </a:prstGeom>
              <a:blipFill>
                <a:blip r:embed="rId4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865C6A32-E6AD-304C-8821-1D47C91A2863}"/>
              </a:ext>
            </a:extLst>
          </p:cNvPr>
          <p:cNvGrpSpPr/>
          <p:nvPr/>
        </p:nvGrpSpPr>
        <p:grpSpPr>
          <a:xfrm>
            <a:off x="1099768" y="17193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A60A6B1-5196-EB47-8AA6-D6163941DCBB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0284BEE-F153-C448-807A-B2355A44844A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3E25EA0-E4D1-8B4B-9110-6FAC89E25AD4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25A78601-6109-3A49-B52D-484C668B1813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95557C-2894-5243-8281-5D51EA703DB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07C7090-316D-1646-AA6E-466051CDE14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E7F1D03-7F70-AC40-8FDA-F89C6B020F7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8E2ECC-7FA2-054A-BF96-054D865273CC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A42E0FB-B7F8-5047-B818-A7E6ABCCCD50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55234E0-58CD-D148-8F1F-E697C7C0D8E6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0F9D617-411C-A744-B126-0A4FDEF4DC1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F5733D0-C5C9-FF41-8E19-9252ADFF9C31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40BB795-D0D2-8D4B-B89E-23067D38F5C8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F23E929-6AE3-7543-A389-B2F88815563C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22D729D-CAF5-014C-8B1E-872A4EC7746A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634D8FD-3ACD-E943-A25E-6DC35ED0472A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C688B0C-7946-2143-90C2-94047FDFF1CD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216C6B61-5F41-B344-A6E0-E6ED63ADAA88}"/>
              </a:ext>
            </a:extLst>
          </p:cNvPr>
          <p:cNvSpPr/>
          <p:nvPr/>
        </p:nvSpPr>
        <p:spPr>
          <a:xfrm>
            <a:off x="6361718" y="1719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D85C42-34E8-0848-A109-8A624AE4CEA0}"/>
                  </a:ext>
                </a:extLst>
              </p:cNvPr>
              <p:cNvSpPr txBox="1"/>
              <p:nvPr/>
            </p:nvSpPr>
            <p:spPr>
              <a:xfrm>
                <a:off x="620050" y="16839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DD85C42-34E8-0848-A109-8A624AE4CE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1683925"/>
                <a:ext cx="279820" cy="276551"/>
              </a:xfrm>
              <a:prstGeom prst="rect">
                <a:avLst/>
              </a:prstGeom>
              <a:blipFill>
                <a:blip r:embed="rId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9A71D8-831B-B046-99FB-B7FA9F294FF9}"/>
                  </a:ext>
                </a:extLst>
              </p:cNvPr>
              <p:cNvSpPr txBox="1"/>
              <p:nvPr/>
            </p:nvSpPr>
            <p:spPr>
              <a:xfrm>
                <a:off x="6782090" y="16839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09A71D8-831B-B046-99FB-B7FA9F294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1683925"/>
                <a:ext cx="281487" cy="276551"/>
              </a:xfrm>
              <a:prstGeom prst="rect">
                <a:avLst/>
              </a:prstGeom>
              <a:blipFill>
                <a:blip r:embed="rId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Group 94">
            <a:extLst>
              <a:ext uri="{FF2B5EF4-FFF2-40B4-BE49-F238E27FC236}">
                <a16:creationId xmlns:a16="http://schemas.microsoft.com/office/drawing/2014/main" id="{E79E9348-F0DF-A743-A6EE-0D785753C6C5}"/>
              </a:ext>
            </a:extLst>
          </p:cNvPr>
          <p:cNvGrpSpPr/>
          <p:nvPr/>
        </p:nvGrpSpPr>
        <p:grpSpPr>
          <a:xfrm>
            <a:off x="1099768" y="20241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70E3CD43-6430-0E4A-8E45-E42DA1079335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E51F6BC-F7C5-8F41-8C5C-F0DEDDD38E6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8244A1C-3372-6441-A05E-CDA4B23E7A8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BF7D1AD-385A-4F4A-A1AE-B6E10FA2C5A0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0D1EA22E-D082-234B-94B5-512FFFB0229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722BAD3-51A6-6C46-AFFC-0BE3ED933C5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6F31B7BC-D41B-2643-83C1-3E178314AA51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9E7F1B08-7EDC-A54F-909B-94AFDD57983A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6C0CF2C-2D3E-4445-985E-50F730C92119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2EE8EFE-8189-D749-AFE9-EC91199CE32A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AE9EB281-B01B-8E42-B542-26D93B3EBA50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EB5E1BE-C23C-954C-8818-B4567102F9C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F91ACE4-4293-6B40-A981-F85A3940C2C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E9983BE-88E2-8D4B-BB4F-4470EB895FE2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E04C259C-39A1-DE42-8FA8-3605BD711AC1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D087D34-D62B-FD4B-9BCA-E20C7FCA7A9D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3CA627D-E3A2-2640-9A0D-5D49AD5DE48E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E1A24EB0-2310-D14C-8A13-A2ABCC8C0AB3}"/>
              </a:ext>
            </a:extLst>
          </p:cNvPr>
          <p:cNvSpPr/>
          <p:nvPr/>
        </p:nvSpPr>
        <p:spPr>
          <a:xfrm>
            <a:off x="6361718" y="2024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1B12B85-88AE-1F44-B5D7-1293B747C5B3}"/>
                  </a:ext>
                </a:extLst>
              </p:cNvPr>
              <p:cNvSpPr txBox="1"/>
              <p:nvPr/>
            </p:nvSpPr>
            <p:spPr>
              <a:xfrm>
                <a:off x="620050" y="19887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31B12B85-88AE-1F44-B5D7-1293B747C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1988725"/>
                <a:ext cx="279820" cy="276551"/>
              </a:xfrm>
              <a:prstGeom prst="rect">
                <a:avLst/>
              </a:prstGeom>
              <a:blipFill>
                <a:blip r:embed="rId7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165F9E-3596-E045-9E2F-6ACD76A6FE30}"/>
                  </a:ext>
                </a:extLst>
              </p:cNvPr>
              <p:cNvSpPr txBox="1"/>
              <p:nvPr/>
            </p:nvSpPr>
            <p:spPr>
              <a:xfrm>
                <a:off x="6782090" y="19887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E165F9E-3596-E045-9E2F-6ACD76A6F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1988725"/>
                <a:ext cx="281487" cy="276551"/>
              </a:xfrm>
              <a:prstGeom prst="rect">
                <a:avLst/>
              </a:prstGeom>
              <a:blipFill>
                <a:blip r:embed="rId8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46FA117-0FC3-5944-9D7B-194D6DD28BED}"/>
              </a:ext>
            </a:extLst>
          </p:cNvPr>
          <p:cNvGrpSpPr/>
          <p:nvPr/>
        </p:nvGrpSpPr>
        <p:grpSpPr>
          <a:xfrm>
            <a:off x="1099768" y="23289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4EABF80-C6EC-4C41-B407-829FE79A795E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B4E9FC3E-0EF7-804C-918E-FFADE4F045C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D2EDD2A9-B898-144A-934F-73226A5C08AB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A78B79E-C7F6-5C4C-9CDF-3E6596412CE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66F153B-71C4-7F4D-939A-D72C149DF743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E298C82-A379-B44D-A63F-322A6D456D0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AC3EF1C-2255-6F4E-9364-BA40F3A93AC0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4C55D2B-A5C7-5F46-810A-51FE45318444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83F1633-968C-0349-8594-D2A43FE62BA8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6F86A23-8718-ED47-96C3-71BA66109505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027D6CD-1108-FE4F-939D-D634285DCC7D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3BF35BB-88D5-9642-BBC4-0832C0D55ADE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48156AAB-A43B-A940-A020-B9217D1FB17B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9152CA7-033D-6746-AA0B-671E98F0ABA7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0FCBE9B-0F09-2F43-B902-D9DB80EC2CF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48FF570-48BE-DE44-BA6F-6C2D077F28A0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0F71B58-255A-4A47-B5FB-54AAE9150DC2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13D2B7B-E2B7-2E41-9012-3076DA17F097}"/>
              </a:ext>
            </a:extLst>
          </p:cNvPr>
          <p:cNvSpPr/>
          <p:nvPr/>
        </p:nvSpPr>
        <p:spPr>
          <a:xfrm>
            <a:off x="6361718" y="2328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4EFC545-391F-B540-8D0E-3F5D86571A32}"/>
                  </a:ext>
                </a:extLst>
              </p:cNvPr>
              <p:cNvSpPr txBox="1"/>
              <p:nvPr/>
            </p:nvSpPr>
            <p:spPr>
              <a:xfrm>
                <a:off x="620050" y="22935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4EFC545-391F-B540-8D0E-3F5D86571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2293525"/>
                <a:ext cx="279820" cy="276551"/>
              </a:xfrm>
              <a:prstGeom prst="rect">
                <a:avLst/>
              </a:prstGeom>
              <a:blipFill>
                <a:blip r:embed="rId9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19F77BE-D97E-EA4D-8E04-244551B694FF}"/>
                  </a:ext>
                </a:extLst>
              </p:cNvPr>
              <p:cNvSpPr txBox="1"/>
              <p:nvPr/>
            </p:nvSpPr>
            <p:spPr>
              <a:xfrm>
                <a:off x="6782090" y="2293525"/>
                <a:ext cx="271613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519F77BE-D97E-EA4D-8E04-244551B694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2293525"/>
                <a:ext cx="271613" cy="276551"/>
              </a:xfrm>
              <a:prstGeom prst="rect">
                <a:avLst/>
              </a:prstGeom>
              <a:blipFill>
                <a:blip r:embed="rId10"/>
                <a:stretch>
                  <a:fillRect l="-18182" r="-4545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21CD487A-A80E-0D4D-805F-2F8B5261F8DE}"/>
              </a:ext>
            </a:extLst>
          </p:cNvPr>
          <p:cNvGrpSpPr/>
          <p:nvPr/>
        </p:nvGrpSpPr>
        <p:grpSpPr>
          <a:xfrm>
            <a:off x="1099768" y="26337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7191A3EA-1C0C-044D-B602-3BC04BB8BDC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FF122451-82F1-D646-8E8C-05F9BC81993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363A2A9-FF0A-6E49-8FD5-3B01CA6DA19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516AB00-4E5F-364A-91A9-0CD5812AEC7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ED1F129-CB54-B543-9DF9-4F8F084637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B30D4E13-28AE-F44F-A1F3-BE0CC97E0CE9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E91ED50-7F2D-A94A-85D3-72D7628E9F8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0EE31B9C-91FB-DD42-B4D5-2D795E67534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CCA64AE0-6016-0C40-9C6E-9A0C72112311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CE2B9AB7-EFF1-2144-A933-26B0BCFE5260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9A37EB5-206E-DB49-B041-F6FC28E888D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ECAF49CE-2FE5-0942-891A-1B45D46D91CF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786682B-4220-6246-AB55-D835849ABC81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4F5B660-9679-B247-95B1-FDF9D3F9686C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B6D87ED0-D934-6C47-8A7B-459142B732E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74637FDA-4C60-D047-9727-EE55F6F6F559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22595B7B-9D89-1B4D-A75D-BBA8562CE4B1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756128FE-8B49-6242-900F-6E7EB6A2E58B}"/>
              </a:ext>
            </a:extLst>
          </p:cNvPr>
          <p:cNvSpPr/>
          <p:nvPr/>
        </p:nvSpPr>
        <p:spPr>
          <a:xfrm>
            <a:off x="6361718" y="2633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7D63E57-FAB3-B648-9D7D-5A58A15F6341}"/>
                  </a:ext>
                </a:extLst>
              </p:cNvPr>
              <p:cNvSpPr txBox="1"/>
              <p:nvPr/>
            </p:nvSpPr>
            <p:spPr>
              <a:xfrm>
                <a:off x="620050" y="25983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27D63E57-FAB3-B648-9D7D-5A58A15F6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2598325"/>
                <a:ext cx="279820" cy="276551"/>
              </a:xfrm>
              <a:prstGeom prst="rect">
                <a:avLst/>
              </a:prstGeom>
              <a:blipFill>
                <a:blip r:embed="rId11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54A95B1-C53E-E840-94B9-9603889CD0B2}"/>
                  </a:ext>
                </a:extLst>
              </p:cNvPr>
              <p:cNvSpPr txBox="1"/>
              <p:nvPr/>
            </p:nvSpPr>
            <p:spPr>
              <a:xfrm>
                <a:off x="6782090" y="25983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B54A95B1-C53E-E840-94B9-9603889CD0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2598325"/>
                <a:ext cx="281487" cy="276551"/>
              </a:xfrm>
              <a:prstGeom prst="rect">
                <a:avLst/>
              </a:prstGeom>
              <a:blipFill>
                <a:blip r:embed="rId12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7" name="Group 226">
            <a:extLst>
              <a:ext uri="{FF2B5EF4-FFF2-40B4-BE49-F238E27FC236}">
                <a16:creationId xmlns:a16="http://schemas.microsoft.com/office/drawing/2014/main" id="{35F9C41B-701C-D84E-BFE1-278A4A58DCE0}"/>
              </a:ext>
            </a:extLst>
          </p:cNvPr>
          <p:cNvGrpSpPr/>
          <p:nvPr/>
        </p:nvGrpSpPr>
        <p:grpSpPr>
          <a:xfrm>
            <a:off x="1099768" y="29385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D24E85AB-FCF8-E74F-82C1-C6F4022A1420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6A90474E-F278-7643-9ED3-80FFB8ADE30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E7DBDF6F-FFCD-7944-A183-2D45E473FD1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FA081B9-30EA-3C4A-8D46-431CD27E1EB3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3AFF9EA1-F736-0641-8B95-BC6AABD85CA0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07FA5DF3-CBF2-4243-93BC-0A6D9D0195C6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0ED9A4BB-106F-4845-B5B3-EFE914F09045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264FFCE-C50B-9D48-972A-8C2547253213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A43A3A9-8957-D14A-81A0-63A1D375D22A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35A1422-655D-6547-B8E5-766D93FD54BB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2E86530F-738F-5649-9FD5-7AD71BA5F891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32161158-3E64-E941-B56F-A32C5563859D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9EE46593-6681-7E4E-A99A-37D53B3BCD51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300DBBBF-F4E6-FA43-BC65-091BC076716D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06BF752-D1FE-BD48-87D0-77D6A2A53EF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2D75E1C-11AB-7840-9D3F-662EF0F7AA0A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7FEEE69-3A44-2544-9FB8-4276D9C9A9B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8" name="Rectangle 227">
            <a:extLst>
              <a:ext uri="{FF2B5EF4-FFF2-40B4-BE49-F238E27FC236}">
                <a16:creationId xmlns:a16="http://schemas.microsoft.com/office/drawing/2014/main" id="{4F786F85-A5CC-4642-B4AE-27DAAA2A2E3C}"/>
              </a:ext>
            </a:extLst>
          </p:cNvPr>
          <p:cNvSpPr/>
          <p:nvPr/>
        </p:nvSpPr>
        <p:spPr>
          <a:xfrm>
            <a:off x="6361718" y="2938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F7978D0-341B-5246-AC7A-F0A96DD842AB}"/>
                  </a:ext>
                </a:extLst>
              </p:cNvPr>
              <p:cNvSpPr txBox="1"/>
              <p:nvPr/>
            </p:nvSpPr>
            <p:spPr>
              <a:xfrm>
                <a:off x="620050" y="29031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29" name="TextBox 228">
                <a:extLst>
                  <a:ext uri="{FF2B5EF4-FFF2-40B4-BE49-F238E27FC236}">
                    <a16:creationId xmlns:a16="http://schemas.microsoft.com/office/drawing/2014/main" id="{0F7978D0-341B-5246-AC7A-F0A96DD84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2903125"/>
                <a:ext cx="279820" cy="276551"/>
              </a:xfrm>
              <a:prstGeom prst="rect">
                <a:avLst/>
              </a:prstGeom>
              <a:blipFill>
                <a:blip r:embed="rId13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5498C28-82E2-4942-A7AB-819E770E1FF0}"/>
                  </a:ext>
                </a:extLst>
              </p:cNvPr>
              <p:cNvSpPr txBox="1"/>
              <p:nvPr/>
            </p:nvSpPr>
            <p:spPr>
              <a:xfrm>
                <a:off x="6782090" y="29031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30" name="TextBox 229">
                <a:extLst>
                  <a:ext uri="{FF2B5EF4-FFF2-40B4-BE49-F238E27FC236}">
                    <a16:creationId xmlns:a16="http://schemas.microsoft.com/office/drawing/2014/main" id="{35498C28-82E2-4942-A7AB-819E770E1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2903125"/>
                <a:ext cx="281487" cy="276551"/>
              </a:xfrm>
              <a:prstGeom prst="rect">
                <a:avLst/>
              </a:prstGeom>
              <a:blipFill>
                <a:blip r:embed="rId14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1" name="Group 270">
            <a:extLst>
              <a:ext uri="{FF2B5EF4-FFF2-40B4-BE49-F238E27FC236}">
                <a16:creationId xmlns:a16="http://schemas.microsoft.com/office/drawing/2014/main" id="{C7BC5A52-DE1F-CE4A-B195-AF17D6BA4EEF}"/>
              </a:ext>
            </a:extLst>
          </p:cNvPr>
          <p:cNvGrpSpPr/>
          <p:nvPr/>
        </p:nvGrpSpPr>
        <p:grpSpPr>
          <a:xfrm>
            <a:off x="1099768" y="32433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AF9CD16E-847F-7841-A546-A211A5FE40B3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8B9131FA-4B2B-F349-A965-CE7C57D62DE9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AE6C345-0000-E246-85B5-F155C7E9565C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DFF6CF93-3C03-EB4D-A92B-98B0FD04BAC3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3EF3CD4-C427-8D4B-A530-28514DFF5018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17909E04-153A-2C41-B3AA-8A51ED286E07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6A584C37-A9D8-BC43-B9BC-7D7DBA011D03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6F78E491-B169-1C43-B082-031685CE9476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857A8C69-3347-B049-B945-FDBE2EA89860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10731C97-CBD0-7145-8EBD-6DAFB3529C7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D2EB8C8-1CD8-BE44-8F6A-5235FEBF5967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48815240-E860-E44F-A88E-BB39F7B2388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22255CD-538D-6E43-BCA2-376F56AE8FF8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C4DFFC18-37B9-C846-8E4F-82F950CEEFB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0601D54A-6AAB-7644-B3CE-B839EE944749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C9D8426A-EF14-A74E-8D2E-2EA5B222046F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C386CB3F-9958-EA45-8725-A27FBEDE0C2A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2" name="Rectangle 271">
            <a:extLst>
              <a:ext uri="{FF2B5EF4-FFF2-40B4-BE49-F238E27FC236}">
                <a16:creationId xmlns:a16="http://schemas.microsoft.com/office/drawing/2014/main" id="{E1D66E44-9B55-014C-B925-DABEC8C85CC7}"/>
              </a:ext>
            </a:extLst>
          </p:cNvPr>
          <p:cNvSpPr/>
          <p:nvPr/>
        </p:nvSpPr>
        <p:spPr>
          <a:xfrm>
            <a:off x="6361718" y="3243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D123C0-3F24-1A4E-82C7-14B0406C2DBF}"/>
                  </a:ext>
                </a:extLst>
              </p:cNvPr>
              <p:cNvSpPr txBox="1"/>
              <p:nvPr/>
            </p:nvSpPr>
            <p:spPr>
              <a:xfrm>
                <a:off x="620050" y="32079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73" name="TextBox 272">
                <a:extLst>
                  <a:ext uri="{FF2B5EF4-FFF2-40B4-BE49-F238E27FC236}">
                    <a16:creationId xmlns:a16="http://schemas.microsoft.com/office/drawing/2014/main" id="{6DD123C0-3F24-1A4E-82C7-14B0406C2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3207925"/>
                <a:ext cx="279820" cy="276551"/>
              </a:xfrm>
              <a:prstGeom prst="rect">
                <a:avLst/>
              </a:prstGeom>
              <a:blipFill>
                <a:blip r:embed="rId15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42DD324-E8F5-B540-A49F-8E94CCA8B291}"/>
                  </a:ext>
                </a:extLst>
              </p:cNvPr>
              <p:cNvSpPr txBox="1"/>
              <p:nvPr/>
            </p:nvSpPr>
            <p:spPr>
              <a:xfrm>
                <a:off x="6782090" y="32079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B42DD324-E8F5-B540-A49F-8E94CCA8B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3207925"/>
                <a:ext cx="281487" cy="276551"/>
              </a:xfrm>
              <a:prstGeom prst="rect">
                <a:avLst/>
              </a:prstGeom>
              <a:blipFill>
                <a:blip r:embed="rId16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5" name="Group 314">
            <a:extLst>
              <a:ext uri="{FF2B5EF4-FFF2-40B4-BE49-F238E27FC236}">
                <a16:creationId xmlns:a16="http://schemas.microsoft.com/office/drawing/2014/main" id="{F0ED8873-2CA3-BE4B-AF43-B58FFE72E289}"/>
              </a:ext>
            </a:extLst>
          </p:cNvPr>
          <p:cNvGrpSpPr/>
          <p:nvPr/>
        </p:nvGrpSpPr>
        <p:grpSpPr>
          <a:xfrm>
            <a:off x="1099768" y="35481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9DF38338-F40B-2549-AF4A-02F669542547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99F83EA-1A01-C441-B725-E58679B19FB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97FA35F7-1F6F-7842-8D5B-19A773A8BCF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799A4A7B-A6BC-B645-98CE-EDD464B9D706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E193CE39-3CF9-FC43-A03C-F42962799011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A1EBCF5C-7405-B54E-B6B2-07663F48F7FC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4C932F16-0A92-5440-9161-7FB8501B7F83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5EFCBBFF-EB9A-BB44-AF8F-E6527D65B1F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B00DBCC4-E742-8846-9954-970B5F68F991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D448AD0C-E3E5-064A-BB57-8E22917C1DE3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1F1B21AE-9A16-0D48-BC80-CEF62AAEAC6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CDA92BD6-7A6E-A44D-BB22-7EDDB43997BF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7B975A95-1562-974C-B041-F629A1681A00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F9233A26-79EB-4A43-B7DD-0F2458A6417C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34BB58F3-5DAD-E648-B40B-A1E3AA6D5E9D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4" name="Straight Connector 333">
              <a:extLst>
                <a:ext uri="{FF2B5EF4-FFF2-40B4-BE49-F238E27FC236}">
                  <a16:creationId xmlns:a16="http://schemas.microsoft.com/office/drawing/2014/main" id="{53278288-D94B-F440-B1CA-48AA04F766C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5F6FFAA9-96E1-1345-AC3E-A4FFBA60A819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16" name="Rectangle 315">
            <a:extLst>
              <a:ext uri="{FF2B5EF4-FFF2-40B4-BE49-F238E27FC236}">
                <a16:creationId xmlns:a16="http://schemas.microsoft.com/office/drawing/2014/main" id="{7F5A32FF-3006-4544-85E4-D7BF30D1CA31}"/>
              </a:ext>
            </a:extLst>
          </p:cNvPr>
          <p:cNvSpPr/>
          <p:nvPr/>
        </p:nvSpPr>
        <p:spPr>
          <a:xfrm>
            <a:off x="6361718" y="3548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DC4576A4-8DD6-DB41-B353-D47E5A98987A}"/>
                  </a:ext>
                </a:extLst>
              </p:cNvPr>
              <p:cNvSpPr txBox="1"/>
              <p:nvPr/>
            </p:nvSpPr>
            <p:spPr>
              <a:xfrm>
                <a:off x="620050" y="3512725"/>
                <a:ext cx="279820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317" name="TextBox 316">
                <a:extLst>
                  <a:ext uri="{FF2B5EF4-FFF2-40B4-BE49-F238E27FC236}">
                    <a16:creationId xmlns:a16="http://schemas.microsoft.com/office/drawing/2014/main" id="{DC4576A4-8DD6-DB41-B353-D47E5A989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3512725"/>
                <a:ext cx="279820" cy="276551"/>
              </a:xfrm>
              <a:prstGeom prst="rect">
                <a:avLst/>
              </a:prstGeom>
              <a:blipFill>
                <a:blip r:embed="rId17"/>
                <a:stretch>
                  <a:fillRect l="-8696" r="-4348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8A2286C2-4B1D-CE47-B07C-4623132E82AA}"/>
                  </a:ext>
                </a:extLst>
              </p:cNvPr>
              <p:cNvSpPr txBox="1"/>
              <p:nvPr/>
            </p:nvSpPr>
            <p:spPr>
              <a:xfrm>
                <a:off x="6782090" y="3512725"/>
                <a:ext cx="281487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8A2286C2-4B1D-CE47-B07C-4623132E82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3512725"/>
                <a:ext cx="281487" cy="276551"/>
              </a:xfrm>
              <a:prstGeom prst="rect">
                <a:avLst/>
              </a:prstGeom>
              <a:blipFill>
                <a:blip r:embed="rId18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9" name="Group 358">
            <a:extLst>
              <a:ext uri="{FF2B5EF4-FFF2-40B4-BE49-F238E27FC236}">
                <a16:creationId xmlns:a16="http://schemas.microsoft.com/office/drawing/2014/main" id="{B8FC2552-116E-B14B-A5F7-638BA64B7186}"/>
              </a:ext>
            </a:extLst>
          </p:cNvPr>
          <p:cNvGrpSpPr/>
          <p:nvPr/>
        </p:nvGrpSpPr>
        <p:grpSpPr>
          <a:xfrm>
            <a:off x="1099768" y="38529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C3D8DD86-3BA6-0B45-A974-924E68044926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364" name="Straight Connector 363">
              <a:extLst>
                <a:ext uri="{FF2B5EF4-FFF2-40B4-BE49-F238E27FC236}">
                  <a16:creationId xmlns:a16="http://schemas.microsoft.com/office/drawing/2014/main" id="{DFC84B76-33F4-CC4B-8022-389BB4EE7AB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5" name="Straight Connector 364">
              <a:extLst>
                <a:ext uri="{FF2B5EF4-FFF2-40B4-BE49-F238E27FC236}">
                  <a16:creationId xmlns:a16="http://schemas.microsoft.com/office/drawing/2014/main" id="{81E28D40-A9DE-294B-8F95-6EBF288EB971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3AB15A72-0EFA-F142-AA3E-1C2EF668F685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646CCD8A-CBAA-C64A-A4F7-F6F59B25DA1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8" name="Straight Connector 367">
              <a:extLst>
                <a:ext uri="{FF2B5EF4-FFF2-40B4-BE49-F238E27FC236}">
                  <a16:creationId xmlns:a16="http://schemas.microsoft.com/office/drawing/2014/main" id="{E92BCD49-13F6-8341-B7CF-EF8B807F6028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9" name="Straight Connector 368">
              <a:extLst>
                <a:ext uri="{FF2B5EF4-FFF2-40B4-BE49-F238E27FC236}">
                  <a16:creationId xmlns:a16="http://schemas.microsoft.com/office/drawing/2014/main" id="{EF0D20F7-17CF-154B-B508-C0AB28A73C1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43026B4E-1EE1-C844-A9B8-77DEDAA65EEB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E06906F9-9EAD-2F45-AA45-AC0C4B68FE19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40B2A775-1A0D-CC4B-9EF0-C9796A8136A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3" name="Straight Connector 372">
              <a:extLst>
                <a:ext uri="{FF2B5EF4-FFF2-40B4-BE49-F238E27FC236}">
                  <a16:creationId xmlns:a16="http://schemas.microsoft.com/office/drawing/2014/main" id="{E8D7F4EB-0222-694C-A355-F76F99D40225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4" name="Straight Connector 373">
              <a:extLst>
                <a:ext uri="{FF2B5EF4-FFF2-40B4-BE49-F238E27FC236}">
                  <a16:creationId xmlns:a16="http://schemas.microsoft.com/office/drawing/2014/main" id="{BDBB1C9C-2972-5742-8383-6D49ED37902F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782A832B-05E6-7549-A58A-EBCEFA47527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EE2961ED-84BE-9146-8384-7214F881BF4F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7" name="Straight Connector 376">
              <a:extLst>
                <a:ext uri="{FF2B5EF4-FFF2-40B4-BE49-F238E27FC236}">
                  <a16:creationId xmlns:a16="http://schemas.microsoft.com/office/drawing/2014/main" id="{7607979C-4C22-9547-8F5B-1FDC03A1571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8" name="Straight Connector 377">
              <a:extLst>
                <a:ext uri="{FF2B5EF4-FFF2-40B4-BE49-F238E27FC236}">
                  <a16:creationId xmlns:a16="http://schemas.microsoft.com/office/drawing/2014/main" id="{BC43CFB0-BB4E-F243-AD2A-E70907B959B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9" name="Straight Connector 378">
              <a:extLst>
                <a:ext uri="{FF2B5EF4-FFF2-40B4-BE49-F238E27FC236}">
                  <a16:creationId xmlns:a16="http://schemas.microsoft.com/office/drawing/2014/main" id="{216AACD6-9140-D346-8E3D-38740D08DD51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60" name="Rectangle 359">
            <a:extLst>
              <a:ext uri="{FF2B5EF4-FFF2-40B4-BE49-F238E27FC236}">
                <a16:creationId xmlns:a16="http://schemas.microsoft.com/office/drawing/2014/main" id="{CA34C678-0D63-F849-B588-3344A10447AF}"/>
              </a:ext>
            </a:extLst>
          </p:cNvPr>
          <p:cNvSpPr/>
          <p:nvPr/>
        </p:nvSpPr>
        <p:spPr>
          <a:xfrm>
            <a:off x="6361718" y="3852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214A13B9-A490-D640-8440-00F469F0DAD5}"/>
                  </a:ext>
                </a:extLst>
              </p:cNvPr>
              <p:cNvSpPr txBox="1"/>
              <p:nvPr/>
            </p:nvSpPr>
            <p:spPr>
              <a:xfrm>
                <a:off x="620050" y="3817525"/>
                <a:ext cx="275012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361" name="TextBox 360">
                <a:extLst>
                  <a:ext uri="{FF2B5EF4-FFF2-40B4-BE49-F238E27FC236}">
                    <a16:creationId xmlns:a16="http://schemas.microsoft.com/office/drawing/2014/main" id="{214A13B9-A490-D640-8440-00F469F0D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3817525"/>
                <a:ext cx="275012" cy="276551"/>
              </a:xfrm>
              <a:prstGeom prst="rect">
                <a:avLst/>
              </a:prstGeom>
              <a:blipFill>
                <a:blip r:embed="rId19"/>
                <a:stretch>
                  <a:fillRect l="-9091" r="-909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3C77569F-D5B6-E745-8598-3738296213F8}"/>
                  </a:ext>
                </a:extLst>
              </p:cNvPr>
              <p:cNvSpPr txBox="1"/>
              <p:nvPr/>
            </p:nvSpPr>
            <p:spPr>
              <a:xfrm>
                <a:off x="6782090" y="3817525"/>
                <a:ext cx="276678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362" name="TextBox 361">
                <a:extLst>
                  <a:ext uri="{FF2B5EF4-FFF2-40B4-BE49-F238E27FC236}">
                    <a16:creationId xmlns:a16="http://schemas.microsoft.com/office/drawing/2014/main" id="{3C77569F-D5B6-E745-8598-37382962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3817525"/>
                <a:ext cx="276678" cy="276551"/>
              </a:xfrm>
              <a:prstGeom prst="rect">
                <a:avLst/>
              </a:prstGeom>
              <a:blipFill>
                <a:blip r:embed="rId20"/>
                <a:stretch>
                  <a:fillRect l="-17391" r="-4348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3" name="Group 402">
            <a:extLst>
              <a:ext uri="{FF2B5EF4-FFF2-40B4-BE49-F238E27FC236}">
                <a16:creationId xmlns:a16="http://schemas.microsoft.com/office/drawing/2014/main" id="{91B59217-FDD5-904F-957C-FB39A07861D0}"/>
              </a:ext>
            </a:extLst>
          </p:cNvPr>
          <p:cNvGrpSpPr/>
          <p:nvPr/>
        </p:nvGrpSpPr>
        <p:grpSpPr>
          <a:xfrm>
            <a:off x="1099768" y="41577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9EBB7BA2-4E16-4042-B9C4-3E28BA334A17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408" name="Straight Connector 407">
              <a:extLst>
                <a:ext uri="{FF2B5EF4-FFF2-40B4-BE49-F238E27FC236}">
                  <a16:creationId xmlns:a16="http://schemas.microsoft.com/office/drawing/2014/main" id="{2538281F-0726-2D4E-8C51-7CBEBB0DB9D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9" name="Straight Connector 408">
              <a:extLst>
                <a:ext uri="{FF2B5EF4-FFF2-40B4-BE49-F238E27FC236}">
                  <a16:creationId xmlns:a16="http://schemas.microsoft.com/office/drawing/2014/main" id="{C20BD304-FA6E-5A44-B30E-E47A48EA19E4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0" name="Straight Connector 409">
              <a:extLst>
                <a:ext uri="{FF2B5EF4-FFF2-40B4-BE49-F238E27FC236}">
                  <a16:creationId xmlns:a16="http://schemas.microsoft.com/office/drawing/2014/main" id="{CA9BF77A-81D4-E744-922F-DCF2DCF9816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18A9E42D-E9D2-6742-A40A-F7B7E7DBB266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AA2897EC-EE3B-0743-BC3E-88256DFFED8F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3" name="Straight Connector 412">
              <a:extLst>
                <a:ext uri="{FF2B5EF4-FFF2-40B4-BE49-F238E27FC236}">
                  <a16:creationId xmlns:a16="http://schemas.microsoft.com/office/drawing/2014/main" id="{D15643F9-BC12-5341-8FA3-731483BF14FA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4" name="Straight Connector 413">
              <a:extLst>
                <a:ext uri="{FF2B5EF4-FFF2-40B4-BE49-F238E27FC236}">
                  <a16:creationId xmlns:a16="http://schemas.microsoft.com/office/drawing/2014/main" id="{4AFCD414-D879-2B4B-9ECE-14F85B593ADD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5" name="Straight Connector 414">
              <a:extLst>
                <a:ext uri="{FF2B5EF4-FFF2-40B4-BE49-F238E27FC236}">
                  <a16:creationId xmlns:a16="http://schemas.microsoft.com/office/drawing/2014/main" id="{FFC28D2A-E43E-0342-99B5-7D89399243FA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6" name="Straight Connector 415">
              <a:extLst>
                <a:ext uri="{FF2B5EF4-FFF2-40B4-BE49-F238E27FC236}">
                  <a16:creationId xmlns:a16="http://schemas.microsoft.com/office/drawing/2014/main" id="{3F09A5EE-4DB6-7045-BDF8-5A2B53C8D755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7" name="Straight Connector 416">
              <a:extLst>
                <a:ext uri="{FF2B5EF4-FFF2-40B4-BE49-F238E27FC236}">
                  <a16:creationId xmlns:a16="http://schemas.microsoft.com/office/drawing/2014/main" id="{071CF64B-4655-5B4D-B5E8-D78A119F7EC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8" name="Straight Connector 417">
              <a:extLst>
                <a:ext uri="{FF2B5EF4-FFF2-40B4-BE49-F238E27FC236}">
                  <a16:creationId xmlns:a16="http://schemas.microsoft.com/office/drawing/2014/main" id="{BA9AB066-AECE-1241-A8CA-7AEE0D24A57B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9" name="Straight Connector 418">
              <a:extLst>
                <a:ext uri="{FF2B5EF4-FFF2-40B4-BE49-F238E27FC236}">
                  <a16:creationId xmlns:a16="http://schemas.microsoft.com/office/drawing/2014/main" id="{D3E4A454-879C-0D47-9168-9A0DF8A3BB6E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B355437-2544-3240-A63B-245DA96DF39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75E5E6D-F160-5548-AC67-83F8D5C0110D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2" name="Straight Connector 421">
              <a:extLst>
                <a:ext uri="{FF2B5EF4-FFF2-40B4-BE49-F238E27FC236}">
                  <a16:creationId xmlns:a16="http://schemas.microsoft.com/office/drawing/2014/main" id="{B573D9F0-6108-F944-94FD-961E1C080A17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3" name="Straight Connector 422">
              <a:extLst>
                <a:ext uri="{FF2B5EF4-FFF2-40B4-BE49-F238E27FC236}">
                  <a16:creationId xmlns:a16="http://schemas.microsoft.com/office/drawing/2014/main" id="{C87265A4-7054-6D4F-9B18-EF0E763196E1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4" name="Rectangle 403">
            <a:extLst>
              <a:ext uri="{FF2B5EF4-FFF2-40B4-BE49-F238E27FC236}">
                <a16:creationId xmlns:a16="http://schemas.microsoft.com/office/drawing/2014/main" id="{D85CF47E-7D6D-8E40-8887-D61CCFA40359}"/>
              </a:ext>
            </a:extLst>
          </p:cNvPr>
          <p:cNvSpPr/>
          <p:nvPr/>
        </p:nvSpPr>
        <p:spPr>
          <a:xfrm>
            <a:off x="6361718" y="4157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0D7BD88B-44A0-4047-8CC6-F572CF215737}"/>
                  </a:ext>
                </a:extLst>
              </p:cNvPr>
              <p:cNvSpPr txBox="1"/>
              <p:nvPr/>
            </p:nvSpPr>
            <p:spPr>
              <a:xfrm>
                <a:off x="620050" y="41223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05" name="TextBox 404">
                <a:extLst>
                  <a:ext uri="{FF2B5EF4-FFF2-40B4-BE49-F238E27FC236}">
                    <a16:creationId xmlns:a16="http://schemas.microsoft.com/office/drawing/2014/main" id="{0D7BD88B-44A0-4047-8CC6-F572CF2157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4122325"/>
                <a:ext cx="372281" cy="276551"/>
              </a:xfrm>
              <a:prstGeom prst="rect">
                <a:avLst/>
              </a:prstGeom>
              <a:blipFill>
                <a:blip r:embed="rId21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5FF77D9D-A153-BB4E-B53F-E1A54E920790}"/>
                  </a:ext>
                </a:extLst>
              </p:cNvPr>
              <p:cNvSpPr txBox="1"/>
              <p:nvPr/>
            </p:nvSpPr>
            <p:spPr>
              <a:xfrm>
                <a:off x="6782090" y="41223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06" name="TextBox 405">
                <a:extLst>
                  <a:ext uri="{FF2B5EF4-FFF2-40B4-BE49-F238E27FC236}">
                    <a16:creationId xmlns:a16="http://schemas.microsoft.com/office/drawing/2014/main" id="{5FF77D9D-A153-BB4E-B53F-E1A54E920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4122325"/>
                <a:ext cx="373949" cy="276551"/>
              </a:xfrm>
              <a:prstGeom prst="rect">
                <a:avLst/>
              </a:prstGeom>
              <a:blipFill>
                <a:blip r:embed="rId22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7" name="Group 446">
            <a:extLst>
              <a:ext uri="{FF2B5EF4-FFF2-40B4-BE49-F238E27FC236}">
                <a16:creationId xmlns:a16="http://schemas.microsoft.com/office/drawing/2014/main" id="{0C573B5C-BB9F-604C-AFE6-7DBB678D39C2}"/>
              </a:ext>
            </a:extLst>
          </p:cNvPr>
          <p:cNvGrpSpPr/>
          <p:nvPr/>
        </p:nvGrpSpPr>
        <p:grpSpPr>
          <a:xfrm>
            <a:off x="1099768" y="44625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4AE9400B-C67C-894C-B113-56E1BF8466BB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452" name="Straight Connector 451">
              <a:extLst>
                <a:ext uri="{FF2B5EF4-FFF2-40B4-BE49-F238E27FC236}">
                  <a16:creationId xmlns:a16="http://schemas.microsoft.com/office/drawing/2014/main" id="{0C69F11D-D1CD-2743-8F8B-2002DC35DF93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341ABA81-B94E-D74B-8765-0F2D9DEDAD7C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AEC92383-6AFB-0E45-A30F-9CE315E2BC36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39FC72CA-8C7A-0046-8186-ECCBFE875178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4E8C3C4E-3303-DA43-B881-46B25B9059E9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65D1CBE2-0BFC-0D4C-A236-CF05FAC99617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FC4F4190-43C0-E744-878E-7A0A54FAF68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AC7C9F9-E4DF-B647-A02B-93619EBDB6C9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90B0D96C-6033-AC40-BF3A-9BC4B7EEA04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3BCCB8EE-26C7-904E-B1B6-FEB90D70BB11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E52AD17A-E284-0B45-8FF0-651BD757C0E7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EA802976-5C0C-D04B-B215-A61463095495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9EBDFF7A-BAC3-C044-A7CF-89518045235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7B8A9AE3-EBE7-D947-BF76-A1AE0BFEDEE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E113E6FF-69E4-CC47-AE81-0A9471652E3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5127A3CE-CB39-AA44-92D8-6A3985A22B32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48" name="Rectangle 447">
            <a:extLst>
              <a:ext uri="{FF2B5EF4-FFF2-40B4-BE49-F238E27FC236}">
                <a16:creationId xmlns:a16="http://schemas.microsoft.com/office/drawing/2014/main" id="{1C6E018C-A585-B34D-A0DD-930890B7A36A}"/>
              </a:ext>
            </a:extLst>
          </p:cNvPr>
          <p:cNvSpPr/>
          <p:nvPr/>
        </p:nvSpPr>
        <p:spPr>
          <a:xfrm>
            <a:off x="6361718" y="4462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935840A8-E36D-0347-9CBF-4F20A20B8CAC}"/>
                  </a:ext>
                </a:extLst>
              </p:cNvPr>
              <p:cNvSpPr txBox="1"/>
              <p:nvPr/>
            </p:nvSpPr>
            <p:spPr>
              <a:xfrm>
                <a:off x="620050" y="44271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49" name="TextBox 448">
                <a:extLst>
                  <a:ext uri="{FF2B5EF4-FFF2-40B4-BE49-F238E27FC236}">
                    <a16:creationId xmlns:a16="http://schemas.microsoft.com/office/drawing/2014/main" id="{935840A8-E36D-0347-9CBF-4F20A20B8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4427125"/>
                <a:ext cx="372281" cy="276551"/>
              </a:xfrm>
              <a:prstGeom prst="rect">
                <a:avLst/>
              </a:prstGeom>
              <a:blipFill>
                <a:blip r:embed="rId23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6ABF7CB-E2CB-2045-BCCE-CA94BEF2E3E3}"/>
                  </a:ext>
                </a:extLst>
              </p:cNvPr>
              <p:cNvSpPr txBox="1"/>
              <p:nvPr/>
            </p:nvSpPr>
            <p:spPr>
              <a:xfrm>
                <a:off x="6782090" y="44271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50" name="TextBox 449">
                <a:extLst>
                  <a:ext uri="{FF2B5EF4-FFF2-40B4-BE49-F238E27FC236}">
                    <a16:creationId xmlns:a16="http://schemas.microsoft.com/office/drawing/2014/main" id="{86ABF7CB-E2CB-2045-BCCE-CA94BEF2E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4427125"/>
                <a:ext cx="373949" cy="276551"/>
              </a:xfrm>
              <a:prstGeom prst="rect">
                <a:avLst/>
              </a:prstGeom>
              <a:blipFill>
                <a:blip r:embed="rId24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91" name="Group 490">
            <a:extLst>
              <a:ext uri="{FF2B5EF4-FFF2-40B4-BE49-F238E27FC236}">
                <a16:creationId xmlns:a16="http://schemas.microsoft.com/office/drawing/2014/main" id="{091144E8-087F-364C-AFC9-F34229EA5B0F}"/>
              </a:ext>
            </a:extLst>
          </p:cNvPr>
          <p:cNvGrpSpPr/>
          <p:nvPr/>
        </p:nvGrpSpPr>
        <p:grpSpPr>
          <a:xfrm>
            <a:off x="1099768" y="4767345"/>
            <a:ext cx="4262411" cy="241271"/>
            <a:chOff x="3312543" y="2369387"/>
            <a:chExt cx="4267200" cy="241541"/>
          </a:xfrm>
          <a:solidFill>
            <a:schemeClr val="accent3"/>
          </a:solidFill>
        </p:grpSpPr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D1FA76F3-930B-7345-AFF5-3968346DDF70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A461D88C-7807-EE48-A354-B60FD2E2CC39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B0187FF9-5CEB-0045-ABF1-69F48A02CF08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A739A6A1-7B9A-144E-9AF1-11812694C2E1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0B5F88CA-104D-7D4C-B3C6-528D1F65D1EA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C8471A23-C4FB-B445-A7AC-39235F002C15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E618A713-3522-0645-A81A-4B3A18A5E09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F816990E-3D4B-B746-98B7-8679EA723FD3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077A80E7-5F49-7744-8EF4-023460FEBF8E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C2B4A089-C22B-434B-BBBC-B8FD97CF082B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213F637C-AF24-AE40-B90F-8DF44C9D50C4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A0C71AF8-95B8-AF44-836E-0D7622ED36CB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9B3341C7-9065-D342-B767-8273F38071B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0F13C3EE-3CAE-464C-BDDC-CF333BA4571B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AF86C539-F7B6-1340-A5A9-DB38FEDC462E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4D2B15DE-6AB0-924E-BE03-51AEE43F8D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6871BA37-2D87-C14B-B01D-BAFE19E86F1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92" name="Rectangle 491">
            <a:extLst>
              <a:ext uri="{FF2B5EF4-FFF2-40B4-BE49-F238E27FC236}">
                <a16:creationId xmlns:a16="http://schemas.microsoft.com/office/drawing/2014/main" id="{6FB5B2AA-D4E3-AE45-80BF-39400FC6C627}"/>
              </a:ext>
            </a:extLst>
          </p:cNvPr>
          <p:cNvSpPr/>
          <p:nvPr/>
        </p:nvSpPr>
        <p:spPr>
          <a:xfrm>
            <a:off x="6361718" y="4767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CECBE010-315D-E54B-A4C0-8D7A485A1061}"/>
                  </a:ext>
                </a:extLst>
              </p:cNvPr>
              <p:cNvSpPr txBox="1"/>
              <p:nvPr/>
            </p:nvSpPr>
            <p:spPr>
              <a:xfrm>
                <a:off x="620050" y="47319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93" name="TextBox 492">
                <a:extLst>
                  <a:ext uri="{FF2B5EF4-FFF2-40B4-BE49-F238E27FC236}">
                    <a16:creationId xmlns:a16="http://schemas.microsoft.com/office/drawing/2014/main" id="{CECBE010-315D-E54B-A4C0-8D7A485A10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4731925"/>
                <a:ext cx="372281" cy="276551"/>
              </a:xfrm>
              <a:prstGeom prst="rect">
                <a:avLst/>
              </a:prstGeom>
              <a:blipFill>
                <a:blip r:embed="rId25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CDA02269-DE19-3B4D-9919-103429FD7E49}"/>
                  </a:ext>
                </a:extLst>
              </p:cNvPr>
              <p:cNvSpPr txBox="1"/>
              <p:nvPr/>
            </p:nvSpPr>
            <p:spPr>
              <a:xfrm>
                <a:off x="6782090" y="47319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494" name="TextBox 493">
                <a:extLst>
                  <a:ext uri="{FF2B5EF4-FFF2-40B4-BE49-F238E27FC236}">
                    <a16:creationId xmlns:a16="http://schemas.microsoft.com/office/drawing/2014/main" id="{CDA02269-DE19-3B4D-9919-103429FD7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4731925"/>
                <a:ext cx="373949" cy="276551"/>
              </a:xfrm>
              <a:prstGeom prst="rect">
                <a:avLst/>
              </a:prstGeom>
              <a:blipFill>
                <a:blip r:embed="rId26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5" name="Group 534">
            <a:extLst>
              <a:ext uri="{FF2B5EF4-FFF2-40B4-BE49-F238E27FC236}">
                <a16:creationId xmlns:a16="http://schemas.microsoft.com/office/drawing/2014/main" id="{111343C5-2B88-F540-9935-DA24A0F61FAF}"/>
              </a:ext>
            </a:extLst>
          </p:cNvPr>
          <p:cNvGrpSpPr/>
          <p:nvPr/>
        </p:nvGrpSpPr>
        <p:grpSpPr>
          <a:xfrm>
            <a:off x="1099768" y="5072145"/>
            <a:ext cx="4262411" cy="241271"/>
            <a:chOff x="3312543" y="2369387"/>
            <a:chExt cx="4267200" cy="241541"/>
          </a:xfrm>
          <a:solidFill>
            <a:schemeClr val="accent4"/>
          </a:solidFill>
        </p:grpSpPr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9E52C8DB-6B52-624F-BDFD-837B475920B5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F31C955D-30A2-2647-AC97-32A220CF333B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A59103B-CD00-234C-AE04-458FAC5D53E4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7708C8F6-9720-4C4C-A0CA-E91840936EB3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50CEC900-756A-2344-B885-DEC3EDC81C13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7C1935EA-D43D-6240-9ADA-262FEFDAA9D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5" name="Straight Connector 544">
              <a:extLst>
                <a:ext uri="{FF2B5EF4-FFF2-40B4-BE49-F238E27FC236}">
                  <a16:creationId xmlns:a16="http://schemas.microsoft.com/office/drawing/2014/main" id="{087E8F09-C483-2747-8455-A2A6178CA7F1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2F568BF7-FF24-014A-A93E-F77D4BD8670E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D3EB309C-85B9-C44D-B467-80C002A5BA3E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ECB15BCD-71F3-E642-8458-BD4B7AADCAA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4FDCA87A-6486-4147-A58E-9EAD716CE8F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614DDB3E-5DB6-3A44-A3D2-642CC58A4992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32CCC2A0-F2EA-524A-BF15-25F8DBFA8DD8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2ADC41B4-9C2A-0643-8582-A5A0C02A7451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37E2BDC0-8434-5448-802A-BE59D9A584F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19BB6318-22DC-4549-901C-D35F287B4907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F6FE3878-B0FA-B247-A234-821719220271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36" name="Rectangle 535">
            <a:extLst>
              <a:ext uri="{FF2B5EF4-FFF2-40B4-BE49-F238E27FC236}">
                <a16:creationId xmlns:a16="http://schemas.microsoft.com/office/drawing/2014/main" id="{9674634B-B0D9-3443-8283-8A6D120B665C}"/>
              </a:ext>
            </a:extLst>
          </p:cNvPr>
          <p:cNvSpPr/>
          <p:nvPr/>
        </p:nvSpPr>
        <p:spPr>
          <a:xfrm>
            <a:off x="6361718" y="5072146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6AE4A2BC-2CC5-054B-801C-1E69CF714A48}"/>
                  </a:ext>
                </a:extLst>
              </p:cNvPr>
              <p:cNvSpPr txBox="1"/>
              <p:nvPr/>
            </p:nvSpPr>
            <p:spPr>
              <a:xfrm>
                <a:off x="620050" y="50367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37" name="TextBox 536">
                <a:extLst>
                  <a:ext uri="{FF2B5EF4-FFF2-40B4-BE49-F238E27FC236}">
                    <a16:creationId xmlns:a16="http://schemas.microsoft.com/office/drawing/2014/main" id="{6AE4A2BC-2CC5-054B-801C-1E69CF714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5036725"/>
                <a:ext cx="372281" cy="276551"/>
              </a:xfrm>
              <a:prstGeom prst="rect">
                <a:avLst/>
              </a:prstGeom>
              <a:blipFill>
                <a:blip r:embed="rId27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E8395D34-D06A-6642-BB2F-403E072277AF}"/>
                  </a:ext>
                </a:extLst>
              </p:cNvPr>
              <p:cNvSpPr txBox="1"/>
              <p:nvPr/>
            </p:nvSpPr>
            <p:spPr>
              <a:xfrm>
                <a:off x="6782090" y="50367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38" name="TextBox 537">
                <a:extLst>
                  <a:ext uri="{FF2B5EF4-FFF2-40B4-BE49-F238E27FC236}">
                    <a16:creationId xmlns:a16="http://schemas.microsoft.com/office/drawing/2014/main" id="{E8395D34-D06A-6642-BB2F-403E0722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5036725"/>
                <a:ext cx="373949" cy="276551"/>
              </a:xfrm>
              <a:prstGeom prst="rect">
                <a:avLst/>
              </a:prstGeom>
              <a:blipFill>
                <a:blip r:embed="rId28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9" name="Group 578">
            <a:extLst>
              <a:ext uri="{FF2B5EF4-FFF2-40B4-BE49-F238E27FC236}">
                <a16:creationId xmlns:a16="http://schemas.microsoft.com/office/drawing/2014/main" id="{A8FD415E-74CE-B348-93E2-495848B78F3F}"/>
              </a:ext>
            </a:extLst>
          </p:cNvPr>
          <p:cNvGrpSpPr/>
          <p:nvPr/>
        </p:nvGrpSpPr>
        <p:grpSpPr>
          <a:xfrm>
            <a:off x="1099768" y="5376945"/>
            <a:ext cx="4262411" cy="241271"/>
            <a:chOff x="3312543" y="2369387"/>
            <a:chExt cx="4267200" cy="241541"/>
          </a:xfrm>
          <a:solidFill>
            <a:schemeClr val="accent4"/>
          </a:solidFill>
        </p:grpSpPr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5E89C339-C733-C742-8231-1CC4C544E07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6923645A-D138-A145-AE59-46091C67488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5" name="Straight Connector 584">
              <a:extLst>
                <a:ext uri="{FF2B5EF4-FFF2-40B4-BE49-F238E27FC236}">
                  <a16:creationId xmlns:a16="http://schemas.microsoft.com/office/drawing/2014/main" id="{101F483F-F48B-404B-B459-8A59C2AFEE6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08929EB5-2F07-5647-B55D-E3D0F8785CE1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710F38B1-EE00-3A43-B8BF-FAF7576D45A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8" name="Straight Connector 587">
              <a:extLst>
                <a:ext uri="{FF2B5EF4-FFF2-40B4-BE49-F238E27FC236}">
                  <a16:creationId xmlns:a16="http://schemas.microsoft.com/office/drawing/2014/main" id="{686F75E8-1F99-7141-8981-7B04CD6B0976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9" name="Straight Connector 588">
              <a:extLst>
                <a:ext uri="{FF2B5EF4-FFF2-40B4-BE49-F238E27FC236}">
                  <a16:creationId xmlns:a16="http://schemas.microsoft.com/office/drawing/2014/main" id="{57EF30CA-05E7-414F-9293-162E64DAA02A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0" name="Straight Connector 589">
              <a:extLst>
                <a:ext uri="{FF2B5EF4-FFF2-40B4-BE49-F238E27FC236}">
                  <a16:creationId xmlns:a16="http://schemas.microsoft.com/office/drawing/2014/main" id="{BD9A7CA7-44C8-4B44-A5AF-EA26FD1D15AB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1" name="Straight Connector 590">
              <a:extLst>
                <a:ext uri="{FF2B5EF4-FFF2-40B4-BE49-F238E27FC236}">
                  <a16:creationId xmlns:a16="http://schemas.microsoft.com/office/drawing/2014/main" id="{F0F0EF34-3378-2347-BC64-033F31E988D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2" name="Straight Connector 591">
              <a:extLst>
                <a:ext uri="{FF2B5EF4-FFF2-40B4-BE49-F238E27FC236}">
                  <a16:creationId xmlns:a16="http://schemas.microsoft.com/office/drawing/2014/main" id="{C7ED018F-BA3F-0548-B256-1B8F4B27EB3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3" name="Straight Connector 592">
              <a:extLst>
                <a:ext uri="{FF2B5EF4-FFF2-40B4-BE49-F238E27FC236}">
                  <a16:creationId xmlns:a16="http://schemas.microsoft.com/office/drawing/2014/main" id="{E9DDDB75-7B3C-E04A-BE00-F4C88D5129A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4" name="Straight Connector 593">
              <a:extLst>
                <a:ext uri="{FF2B5EF4-FFF2-40B4-BE49-F238E27FC236}">
                  <a16:creationId xmlns:a16="http://schemas.microsoft.com/office/drawing/2014/main" id="{CDDD1E33-D04B-C84D-BF55-332265E2E87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7E17DA90-3BF7-E048-A181-2214A7867865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B35F5941-793A-FE43-8F67-D78B319DAA70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7" name="Straight Connector 596">
              <a:extLst>
                <a:ext uri="{FF2B5EF4-FFF2-40B4-BE49-F238E27FC236}">
                  <a16:creationId xmlns:a16="http://schemas.microsoft.com/office/drawing/2014/main" id="{5AA4D1B1-6202-D94E-88E2-3FD1D43B9341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8" name="Straight Connector 597">
              <a:extLst>
                <a:ext uri="{FF2B5EF4-FFF2-40B4-BE49-F238E27FC236}">
                  <a16:creationId xmlns:a16="http://schemas.microsoft.com/office/drawing/2014/main" id="{6F045D33-43A2-CE43-BA08-1D940F9C5819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9" name="Straight Connector 598">
              <a:extLst>
                <a:ext uri="{FF2B5EF4-FFF2-40B4-BE49-F238E27FC236}">
                  <a16:creationId xmlns:a16="http://schemas.microsoft.com/office/drawing/2014/main" id="{59153E3E-D778-794E-B460-D99EF962CF6F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0" name="Rectangle 579">
            <a:extLst>
              <a:ext uri="{FF2B5EF4-FFF2-40B4-BE49-F238E27FC236}">
                <a16:creationId xmlns:a16="http://schemas.microsoft.com/office/drawing/2014/main" id="{8D033FCC-B2FC-A64A-8D52-3F98BD8A604A}"/>
              </a:ext>
            </a:extLst>
          </p:cNvPr>
          <p:cNvSpPr/>
          <p:nvPr/>
        </p:nvSpPr>
        <p:spPr>
          <a:xfrm>
            <a:off x="6361718" y="5376946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1" name="TextBox 580">
                <a:extLst>
                  <a:ext uri="{FF2B5EF4-FFF2-40B4-BE49-F238E27FC236}">
                    <a16:creationId xmlns:a16="http://schemas.microsoft.com/office/drawing/2014/main" id="{4FDC06D2-0567-B948-8C42-4BF91A80F542}"/>
                  </a:ext>
                </a:extLst>
              </p:cNvPr>
              <p:cNvSpPr txBox="1"/>
              <p:nvPr/>
            </p:nvSpPr>
            <p:spPr>
              <a:xfrm>
                <a:off x="620050" y="53415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81" name="TextBox 580">
                <a:extLst>
                  <a:ext uri="{FF2B5EF4-FFF2-40B4-BE49-F238E27FC236}">
                    <a16:creationId xmlns:a16="http://schemas.microsoft.com/office/drawing/2014/main" id="{4FDC06D2-0567-B948-8C42-4BF91A80F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5341525"/>
                <a:ext cx="372281" cy="276551"/>
              </a:xfrm>
              <a:prstGeom prst="rect">
                <a:avLst/>
              </a:prstGeom>
              <a:blipFill>
                <a:blip r:embed="rId29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E89586B2-1722-E040-BD35-122D8A01A477}"/>
                  </a:ext>
                </a:extLst>
              </p:cNvPr>
              <p:cNvSpPr txBox="1"/>
              <p:nvPr/>
            </p:nvSpPr>
            <p:spPr>
              <a:xfrm>
                <a:off x="6782090" y="53415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582" name="TextBox 581">
                <a:extLst>
                  <a:ext uri="{FF2B5EF4-FFF2-40B4-BE49-F238E27FC236}">
                    <a16:creationId xmlns:a16="http://schemas.microsoft.com/office/drawing/2014/main" id="{E89586B2-1722-E040-BD35-122D8A01A4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5341525"/>
                <a:ext cx="373949" cy="276551"/>
              </a:xfrm>
              <a:prstGeom prst="rect">
                <a:avLst/>
              </a:prstGeom>
              <a:blipFill>
                <a:blip r:embed="rId30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3" name="Group 622">
            <a:extLst>
              <a:ext uri="{FF2B5EF4-FFF2-40B4-BE49-F238E27FC236}">
                <a16:creationId xmlns:a16="http://schemas.microsoft.com/office/drawing/2014/main" id="{8259656A-EBFD-7E42-891E-132168F4AE07}"/>
              </a:ext>
            </a:extLst>
          </p:cNvPr>
          <p:cNvGrpSpPr/>
          <p:nvPr/>
        </p:nvGrpSpPr>
        <p:grpSpPr>
          <a:xfrm>
            <a:off x="1099768" y="5681745"/>
            <a:ext cx="4262411" cy="241271"/>
            <a:chOff x="3312543" y="2369387"/>
            <a:chExt cx="4267200" cy="241541"/>
          </a:xfrm>
          <a:solidFill>
            <a:schemeClr val="accent2"/>
          </a:solidFill>
        </p:grpSpPr>
        <p:sp>
          <p:nvSpPr>
            <p:cNvPr id="627" name="Rectangle 626">
              <a:extLst>
                <a:ext uri="{FF2B5EF4-FFF2-40B4-BE49-F238E27FC236}">
                  <a16:creationId xmlns:a16="http://schemas.microsoft.com/office/drawing/2014/main" id="{6C3158FF-228A-3F45-AB87-8310F20EE2B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628" name="Straight Connector 627">
              <a:extLst>
                <a:ext uri="{FF2B5EF4-FFF2-40B4-BE49-F238E27FC236}">
                  <a16:creationId xmlns:a16="http://schemas.microsoft.com/office/drawing/2014/main" id="{2EDC5870-D96A-9C44-9451-2856D6C95ACF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9" name="Straight Connector 628">
              <a:extLst>
                <a:ext uri="{FF2B5EF4-FFF2-40B4-BE49-F238E27FC236}">
                  <a16:creationId xmlns:a16="http://schemas.microsoft.com/office/drawing/2014/main" id="{3D12F084-1C75-2F4C-ABD4-60C0D55B1C7F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0" name="Straight Connector 629">
              <a:extLst>
                <a:ext uri="{FF2B5EF4-FFF2-40B4-BE49-F238E27FC236}">
                  <a16:creationId xmlns:a16="http://schemas.microsoft.com/office/drawing/2014/main" id="{B397224F-9512-4E41-AE0B-43ABCE6DE307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1" name="Straight Connector 630">
              <a:extLst>
                <a:ext uri="{FF2B5EF4-FFF2-40B4-BE49-F238E27FC236}">
                  <a16:creationId xmlns:a16="http://schemas.microsoft.com/office/drawing/2014/main" id="{56BE73C0-18B6-4D44-B9F3-DFD316A97340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69F9740E-BCD3-E44F-9ECF-43980AC24AC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3" name="Straight Connector 632">
              <a:extLst>
                <a:ext uri="{FF2B5EF4-FFF2-40B4-BE49-F238E27FC236}">
                  <a16:creationId xmlns:a16="http://schemas.microsoft.com/office/drawing/2014/main" id="{D612FA89-A5BF-0444-A3CC-66C8F931684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4" name="Straight Connector 633">
              <a:extLst>
                <a:ext uri="{FF2B5EF4-FFF2-40B4-BE49-F238E27FC236}">
                  <a16:creationId xmlns:a16="http://schemas.microsoft.com/office/drawing/2014/main" id="{F2237105-C3B7-EE44-9FF9-D9F01003A283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5" name="Straight Connector 634">
              <a:extLst>
                <a:ext uri="{FF2B5EF4-FFF2-40B4-BE49-F238E27FC236}">
                  <a16:creationId xmlns:a16="http://schemas.microsoft.com/office/drawing/2014/main" id="{D0691D57-3511-FC48-92B5-F0DDA7E504FF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6" name="Straight Connector 635">
              <a:extLst>
                <a:ext uri="{FF2B5EF4-FFF2-40B4-BE49-F238E27FC236}">
                  <a16:creationId xmlns:a16="http://schemas.microsoft.com/office/drawing/2014/main" id="{47A59FEB-A868-7747-9B89-93E986BEB0A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7" name="Straight Connector 636">
              <a:extLst>
                <a:ext uri="{FF2B5EF4-FFF2-40B4-BE49-F238E27FC236}">
                  <a16:creationId xmlns:a16="http://schemas.microsoft.com/office/drawing/2014/main" id="{6AF007AB-1CD0-9D4A-8431-30026276D22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8" name="Straight Connector 637">
              <a:extLst>
                <a:ext uri="{FF2B5EF4-FFF2-40B4-BE49-F238E27FC236}">
                  <a16:creationId xmlns:a16="http://schemas.microsoft.com/office/drawing/2014/main" id="{275DB8AC-0A93-1F44-A272-548B2C8DC867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9" name="Straight Connector 638">
              <a:extLst>
                <a:ext uri="{FF2B5EF4-FFF2-40B4-BE49-F238E27FC236}">
                  <a16:creationId xmlns:a16="http://schemas.microsoft.com/office/drawing/2014/main" id="{E48DE824-E391-D845-ABAC-0237CABB1A0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Straight Connector 639">
              <a:extLst>
                <a:ext uri="{FF2B5EF4-FFF2-40B4-BE49-F238E27FC236}">
                  <a16:creationId xmlns:a16="http://schemas.microsoft.com/office/drawing/2014/main" id="{CF1A123F-3E36-7642-B812-18E4F28020D7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A86B9C1B-D5C5-F54E-B3D7-DA93AE9A7108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2" name="Straight Connector 641">
              <a:extLst>
                <a:ext uri="{FF2B5EF4-FFF2-40B4-BE49-F238E27FC236}">
                  <a16:creationId xmlns:a16="http://schemas.microsoft.com/office/drawing/2014/main" id="{B04DF199-A9C5-0C47-9B3D-EDE46276E5DC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Straight Connector 642">
              <a:extLst>
                <a:ext uri="{FF2B5EF4-FFF2-40B4-BE49-F238E27FC236}">
                  <a16:creationId xmlns:a16="http://schemas.microsoft.com/office/drawing/2014/main" id="{09D9C9F9-15EF-194C-BF5E-04921B78B10F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4" name="Rectangle 623">
            <a:extLst>
              <a:ext uri="{FF2B5EF4-FFF2-40B4-BE49-F238E27FC236}">
                <a16:creationId xmlns:a16="http://schemas.microsoft.com/office/drawing/2014/main" id="{D5B8A2C7-5BEC-D242-B8B7-15DB9211157C}"/>
              </a:ext>
            </a:extLst>
          </p:cNvPr>
          <p:cNvSpPr/>
          <p:nvPr/>
        </p:nvSpPr>
        <p:spPr>
          <a:xfrm>
            <a:off x="6361718" y="56817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046E699-E080-8745-954E-CBACDED85454}"/>
                  </a:ext>
                </a:extLst>
              </p:cNvPr>
              <p:cNvSpPr txBox="1"/>
              <p:nvPr/>
            </p:nvSpPr>
            <p:spPr>
              <a:xfrm>
                <a:off x="620050" y="56463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25" name="TextBox 624">
                <a:extLst>
                  <a:ext uri="{FF2B5EF4-FFF2-40B4-BE49-F238E27FC236}">
                    <a16:creationId xmlns:a16="http://schemas.microsoft.com/office/drawing/2014/main" id="{2046E699-E080-8745-954E-CBACDED854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5646325"/>
                <a:ext cx="372281" cy="276551"/>
              </a:xfrm>
              <a:prstGeom prst="rect">
                <a:avLst/>
              </a:prstGeom>
              <a:blipFill>
                <a:blip r:embed="rId31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C6254BA5-11C1-B143-A363-A6E946A60728}"/>
                  </a:ext>
                </a:extLst>
              </p:cNvPr>
              <p:cNvSpPr txBox="1"/>
              <p:nvPr/>
            </p:nvSpPr>
            <p:spPr>
              <a:xfrm>
                <a:off x="6782090" y="56463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26" name="TextBox 625">
                <a:extLst>
                  <a:ext uri="{FF2B5EF4-FFF2-40B4-BE49-F238E27FC236}">
                    <a16:creationId xmlns:a16="http://schemas.microsoft.com/office/drawing/2014/main" id="{C6254BA5-11C1-B143-A363-A6E946A607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5646325"/>
                <a:ext cx="373949" cy="276551"/>
              </a:xfrm>
              <a:prstGeom prst="rect">
                <a:avLst/>
              </a:prstGeom>
              <a:blipFill>
                <a:blip r:embed="rId32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7" name="Group 666">
            <a:extLst>
              <a:ext uri="{FF2B5EF4-FFF2-40B4-BE49-F238E27FC236}">
                <a16:creationId xmlns:a16="http://schemas.microsoft.com/office/drawing/2014/main" id="{78EFF8B4-B1FA-0D47-9A5A-95E3879CD52F}"/>
              </a:ext>
            </a:extLst>
          </p:cNvPr>
          <p:cNvGrpSpPr/>
          <p:nvPr/>
        </p:nvGrpSpPr>
        <p:grpSpPr>
          <a:xfrm>
            <a:off x="1099768" y="5986545"/>
            <a:ext cx="4262411" cy="241271"/>
            <a:chOff x="3312543" y="2369387"/>
            <a:chExt cx="4267200" cy="241541"/>
          </a:xfrm>
          <a:solidFill>
            <a:schemeClr val="accent2"/>
          </a:solidFill>
        </p:grpSpPr>
        <p:sp>
          <p:nvSpPr>
            <p:cNvPr id="671" name="Rectangle 670">
              <a:extLst>
                <a:ext uri="{FF2B5EF4-FFF2-40B4-BE49-F238E27FC236}">
                  <a16:creationId xmlns:a16="http://schemas.microsoft.com/office/drawing/2014/main" id="{64C61D53-664A-134C-A21A-2AD390D8C711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7" dirty="0"/>
            </a:p>
          </p:txBody>
        </p:sp>
        <p:cxnSp>
          <p:nvCxnSpPr>
            <p:cNvPr id="672" name="Straight Connector 671">
              <a:extLst>
                <a:ext uri="{FF2B5EF4-FFF2-40B4-BE49-F238E27FC236}">
                  <a16:creationId xmlns:a16="http://schemas.microsoft.com/office/drawing/2014/main" id="{E202165C-90C9-974D-BD80-DF8047CBD03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3" name="Straight Connector 672">
              <a:extLst>
                <a:ext uri="{FF2B5EF4-FFF2-40B4-BE49-F238E27FC236}">
                  <a16:creationId xmlns:a16="http://schemas.microsoft.com/office/drawing/2014/main" id="{95BE9CA2-D986-FD40-BA7D-99210A523BC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Straight Connector 673">
              <a:extLst>
                <a:ext uri="{FF2B5EF4-FFF2-40B4-BE49-F238E27FC236}">
                  <a16:creationId xmlns:a16="http://schemas.microsoft.com/office/drawing/2014/main" id="{D6E678F1-FFB3-DA4F-8A26-68F2FA1D37D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5" name="Straight Connector 674">
              <a:extLst>
                <a:ext uri="{FF2B5EF4-FFF2-40B4-BE49-F238E27FC236}">
                  <a16:creationId xmlns:a16="http://schemas.microsoft.com/office/drawing/2014/main" id="{DF37670D-1F27-8049-8B66-572FEBB3D8F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6" name="Straight Connector 675">
              <a:extLst>
                <a:ext uri="{FF2B5EF4-FFF2-40B4-BE49-F238E27FC236}">
                  <a16:creationId xmlns:a16="http://schemas.microsoft.com/office/drawing/2014/main" id="{47E9B5D6-76F0-7244-8173-8B849C8BE88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7" name="Straight Connector 676">
              <a:extLst>
                <a:ext uri="{FF2B5EF4-FFF2-40B4-BE49-F238E27FC236}">
                  <a16:creationId xmlns:a16="http://schemas.microsoft.com/office/drawing/2014/main" id="{EC1C06DB-39F9-D845-BD28-C11F34031FF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6F0448DC-DC2A-384E-8386-5874B79664D6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9" name="Straight Connector 678">
              <a:extLst>
                <a:ext uri="{FF2B5EF4-FFF2-40B4-BE49-F238E27FC236}">
                  <a16:creationId xmlns:a16="http://schemas.microsoft.com/office/drawing/2014/main" id="{12E03B20-B0BA-E447-8E9B-A5562FDA0ECD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0" name="Straight Connector 679">
              <a:extLst>
                <a:ext uri="{FF2B5EF4-FFF2-40B4-BE49-F238E27FC236}">
                  <a16:creationId xmlns:a16="http://schemas.microsoft.com/office/drawing/2014/main" id="{D7A1CDFC-BAD1-C849-91E3-63BF4B44ACA1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1" name="Straight Connector 680">
              <a:extLst>
                <a:ext uri="{FF2B5EF4-FFF2-40B4-BE49-F238E27FC236}">
                  <a16:creationId xmlns:a16="http://schemas.microsoft.com/office/drawing/2014/main" id="{7584E387-2E20-F14D-BD7B-7F78F93FCAF7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2" name="Straight Connector 681">
              <a:extLst>
                <a:ext uri="{FF2B5EF4-FFF2-40B4-BE49-F238E27FC236}">
                  <a16:creationId xmlns:a16="http://schemas.microsoft.com/office/drawing/2014/main" id="{3C1CF52B-AEC8-E749-AD66-1B106ECC658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Straight Connector 682">
              <a:extLst>
                <a:ext uri="{FF2B5EF4-FFF2-40B4-BE49-F238E27FC236}">
                  <a16:creationId xmlns:a16="http://schemas.microsoft.com/office/drawing/2014/main" id="{6E835BBA-0B45-0843-82F7-4AB823E7CB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4" name="Straight Connector 683">
              <a:extLst>
                <a:ext uri="{FF2B5EF4-FFF2-40B4-BE49-F238E27FC236}">
                  <a16:creationId xmlns:a16="http://schemas.microsoft.com/office/drawing/2014/main" id="{4D5CE22A-D274-A249-883F-94A60B7C54DA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5" name="Straight Connector 684">
              <a:extLst>
                <a:ext uri="{FF2B5EF4-FFF2-40B4-BE49-F238E27FC236}">
                  <a16:creationId xmlns:a16="http://schemas.microsoft.com/office/drawing/2014/main" id="{82413FD3-9A48-3447-BF37-3DC3E8281C78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6" name="Straight Connector 685">
              <a:extLst>
                <a:ext uri="{FF2B5EF4-FFF2-40B4-BE49-F238E27FC236}">
                  <a16:creationId xmlns:a16="http://schemas.microsoft.com/office/drawing/2014/main" id="{9B08F204-F7EA-5947-B65F-9DE634BE8111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2A9E0FA9-1C14-8148-8958-72B646E8ADF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  <a:grpFill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68" name="Rectangle 667">
            <a:extLst>
              <a:ext uri="{FF2B5EF4-FFF2-40B4-BE49-F238E27FC236}">
                <a16:creationId xmlns:a16="http://schemas.microsoft.com/office/drawing/2014/main" id="{D71BE4D7-0E02-2D48-A272-E0058171CD4E}"/>
              </a:ext>
            </a:extLst>
          </p:cNvPr>
          <p:cNvSpPr/>
          <p:nvPr/>
        </p:nvSpPr>
        <p:spPr>
          <a:xfrm>
            <a:off x="6361718" y="59865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D7DEA1FB-0620-1848-BF9B-14263BC6CBA6}"/>
                  </a:ext>
                </a:extLst>
              </p:cNvPr>
              <p:cNvSpPr txBox="1"/>
              <p:nvPr/>
            </p:nvSpPr>
            <p:spPr>
              <a:xfrm>
                <a:off x="620050" y="5951125"/>
                <a:ext cx="372281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797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69" name="TextBox 668">
                <a:extLst>
                  <a:ext uri="{FF2B5EF4-FFF2-40B4-BE49-F238E27FC236}">
                    <a16:creationId xmlns:a16="http://schemas.microsoft.com/office/drawing/2014/main" id="{D7DEA1FB-0620-1848-BF9B-14263BC6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50" y="5951125"/>
                <a:ext cx="372281" cy="276551"/>
              </a:xfrm>
              <a:prstGeom prst="rect">
                <a:avLst/>
              </a:prstGeom>
              <a:blipFill>
                <a:blip r:embed="rId33"/>
                <a:stretch>
                  <a:fillRect l="-6667" r="-3333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0" name="TextBox 669">
                <a:extLst>
                  <a:ext uri="{FF2B5EF4-FFF2-40B4-BE49-F238E27FC236}">
                    <a16:creationId xmlns:a16="http://schemas.microsoft.com/office/drawing/2014/main" id="{FDE1C0D0-D9FD-084F-96AF-3B883AA469AD}"/>
                  </a:ext>
                </a:extLst>
              </p:cNvPr>
              <p:cNvSpPr txBox="1"/>
              <p:nvPr/>
            </p:nvSpPr>
            <p:spPr>
              <a:xfrm>
                <a:off x="6782090" y="5951125"/>
                <a:ext cx="373949" cy="2765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797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7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797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797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797" dirty="0"/>
              </a:p>
            </p:txBody>
          </p:sp>
        </mc:Choice>
        <mc:Fallback xmlns="">
          <p:sp>
            <p:nvSpPr>
              <p:cNvPr id="670" name="TextBox 669">
                <a:extLst>
                  <a:ext uri="{FF2B5EF4-FFF2-40B4-BE49-F238E27FC236}">
                    <a16:creationId xmlns:a16="http://schemas.microsoft.com/office/drawing/2014/main" id="{FDE1C0D0-D9FD-084F-96AF-3B883AA4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90" y="5951125"/>
                <a:ext cx="373949" cy="276551"/>
              </a:xfrm>
              <a:prstGeom prst="rect">
                <a:avLst/>
              </a:prstGeom>
              <a:blipFill>
                <a:blip r:embed="rId34"/>
                <a:stretch>
                  <a:fillRect l="-13333" r="-3333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0" name="Right Brace 929">
            <a:extLst>
              <a:ext uri="{FF2B5EF4-FFF2-40B4-BE49-F238E27FC236}">
                <a16:creationId xmlns:a16="http://schemas.microsoft.com/office/drawing/2014/main" id="{D12AAC8C-3DEF-2A4C-805A-B6D522B9DD54}"/>
              </a:ext>
            </a:extLst>
          </p:cNvPr>
          <p:cNvSpPr/>
          <p:nvPr/>
        </p:nvSpPr>
        <p:spPr>
          <a:xfrm>
            <a:off x="7447722" y="1414546"/>
            <a:ext cx="437321" cy="35939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Right Brace 931">
            <a:extLst>
              <a:ext uri="{FF2B5EF4-FFF2-40B4-BE49-F238E27FC236}">
                <a16:creationId xmlns:a16="http://schemas.microsoft.com/office/drawing/2014/main" id="{D6A4E862-A6F2-0742-A583-9569B55797DE}"/>
              </a:ext>
            </a:extLst>
          </p:cNvPr>
          <p:cNvSpPr/>
          <p:nvPr/>
        </p:nvSpPr>
        <p:spPr>
          <a:xfrm>
            <a:off x="7447721" y="5072146"/>
            <a:ext cx="437321" cy="545930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Right Brace 932">
            <a:extLst>
              <a:ext uri="{FF2B5EF4-FFF2-40B4-BE49-F238E27FC236}">
                <a16:creationId xmlns:a16="http://schemas.microsoft.com/office/drawing/2014/main" id="{65BD97A3-8AE5-4B4D-8327-1328631361A9}"/>
              </a:ext>
            </a:extLst>
          </p:cNvPr>
          <p:cNvSpPr/>
          <p:nvPr/>
        </p:nvSpPr>
        <p:spPr>
          <a:xfrm>
            <a:off x="7447721" y="5681745"/>
            <a:ext cx="437321" cy="545999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TextBox 933">
            <a:extLst>
              <a:ext uri="{FF2B5EF4-FFF2-40B4-BE49-F238E27FC236}">
                <a16:creationId xmlns:a16="http://schemas.microsoft.com/office/drawing/2014/main" id="{0C5C9244-854A-7B4F-B315-6CFAC1BF3A00}"/>
              </a:ext>
            </a:extLst>
          </p:cNvPr>
          <p:cNvSpPr txBox="1"/>
          <p:nvPr/>
        </p:nvSpPr>
        <p:spPr>
          <a:xfrm>
            <a:off x="8095480" y="3023259"/>
            <a:ext cx="1239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set</a:t>
            </a:r>
          </a:p>
        </p:txBody>
      </p:sp>
      <p:sp>
        <p:nvSpPr>
          <p:cNvPr id="935" name="TextBox 934">
            <a:extLst>
              <a:ext uri="{FF2B5EF4-FFF2-40B4-BE49-F238E27FC236}">
                <a16:creationId xmlns:a16="http://schemas.microsoft.com/office/drawing/2014/main" id="{670A5617-BD5C-4542-A562-435F91B321DB}"/>
              </a:ext>
            </a:extLst>
          </p:cNvPr>
          <p:cNvSpPr txBox="1"/>
          <p:nvPr/>
        </p:nvSpPr>
        <p:spPr>
          <a:xfrm>
            <a:off x="8095478" y="515685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set</a:t>
            </a:r>
          </a:p>
        </p:txBody>
      </p:sp>
      <p:sp>
        <p:nvSpPr>
          <p:cNvPr id="936" name="TextBox 935">
            <a:extLst>
              <a:ext uri="{FF2B5EF4-FFF2-40B4-BE49-F238E27FC236}">
                <a16:creationId xmlns:a16="http://schemas.microsoft.com/office/drawing/2014/main" id="{80812433-4741-CA41-A841-F05A2EE9724F}"/>
              </a:ext>
            </a:extLst>
          </p:cNvPr>
          <p:cNvSpPr txBox="1"/>
          <p:nvPr/>
        </p:nvSpPr>
        <p:spPr>
          <a:xfrm>
            <a:off x="8095478" y="5766459"/>
            <a:ext cx="87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set</a:t>
            </a:r>
          </a:p>
        </p:txBody>
      </p:sp>
      <p:sp>
        <p:nvSpPr>
          <p:cNvPr id="938" name="TextBox 937">
            <a:extLst>
              <a:ext uri="{FF2B5EF4-FFF2-40B4-BE49-F238E27FC236}">
                <a16:creationId xmlns:a16="http://schemas.microsoft.com/office/drawing/2014/main" id="{4B2F6DA5-8CCD-3E48-9159-EE30CBCE111A}"/>
              </a:ext>
            </a:extLst>
          </p:cNvPr>
          <p:cNvSpPr txBox="1"/>
          <p:nvPr/>
        </p:nvSpPr>
        <p:spPr>
          <a:xfrm>
            <a:off x="8450806" y="2653927"/>
            <a:ext cx="166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train the model</a:t>
            </a:r>
          </a:p>
        </p:txBody>
      </p:sp>
      <p:sp>
        <p:nvSpPr>
          <p:cNvPr id="939" name="TextBox 938">
            <a:extLst>
              <a:ext uri="{FF2B5EF4-FFF2-40B4-BE49-F238E27FC236}">
                <a16:creationId xmlns:a16="http://schemas.microsoft.com/office/drawing/2014/main" id="{780D7DF0-CF33-9A4D-8790-2E98229133C4}"/>
              </a:ext>
            </a:extLst>
          </p:cNvPr>
          <p:cNvSpPr txBox="1"/>
          <p:nvPr/>
        </p:nvSpPr>
        <p:spPr>
          <a:xfrm>
            <a:off x="8450806" y="4507524"/>
            <a:ext cx="3091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choose between models</a:t>
            </a:r>
          </a:p>
          <a:p>
            <a:r>
              <a:rPr lang="en-US" b="1" dirty="0">
                <a:solidFill>
                  <a:schemeClr val="accent4"/>
                </a:solidFill>
              </a:rPr>
              <a:t>decide when to stop training</a:t>
            </a:r>
          </a:p>
        </p:txBody>
      </p:sp>
      <p:sp>
        <p:nvSpPr>
          <p:cNvPr id="940" name="TextBox 939">
            <a:extLst>
              <a:ext uri="{FF2B5EF4-FFF2-40B4-BE49-F238E27FC236}">
                <a16:creationId xmlns:a16="http://schemas.microsoft.com/office/drawing/2014/main" id="{FE556494-14EA-C84E-A1E6-D2C85B00AE12}"/>
              </a:ext>
            </a:extLst>
          </p:cNvPr>
          <p:cNvSpPr txBox="1"/>
          <p:nvPr/>
        </p:nvSpPr>
        <p:spPr>
          <a:xfrm>
            <a:off x="8450806" y="5461659"/>
            <a:ext cx="228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evaluate performance</a:t>
            </a:r>
          </a:p>
        </p:txBody>
      </p:sp>
    </p:spTree>
    <p:extLst>
      <p:ext uri="{BB962C8B-B14F-4D97-AF65-F5344CB8AC3E}">
        <p14:creationId xmlns:p14="http://schemas.microsoft.com/office/powerpoint/2010/main" val="124428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8" grpId="0"/>
      <p:bldP spid="939" grpId="0"/>
      <p:bldP spid="94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5A0DE-5135-AB4C-A98F-050FF132D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614612"/>
            <a:ext cx="10972800" cy="3726966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In general, it is good practice to assign the data at random.</a:t>
            </a:r>
          </a:p>
          <a:p>
            <a:endParaRPr lang="en-US" dirty="0"/>
          </a:p>
          <a:p>
            <a:r>
              <a:rPr lang="en-US" dirty="0"/>
              <a:t>However:</a:t>
            </a:r>
          </a:p>
          <a:p>
            <a:pPr lvl="1"/>
            <a:r>
              <a:rPr lang="en-US" dirty="0"/>
              <a:t>Multiple records from the same person (e.g. images of skin lesions) should (usually) be assigned to the same set</a:t>
            </a:r>
          </a:p>
          <a:p>
            <a:pPr lvl="1"/>
            <a:r>
              <a:rPr lang="en-US" dirty="0"/>
              <a:t>Longitudinal prediction tasks might use the most recent data as the test set</a:t>
            </a:r>
          </a:p>
          <a:p>
            <a:pPr lvl="1"/>
            <a:endParaRPr lang="en-US" dirty="0"/>
          </a:p>
          <a:p>
            <a:r>
              <a:rPr lang="en-US" dirty="0"/>
              <a:t>The assignment scheme may depend on specifics of the application and claim of generalization.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5BD727-A6C6-7B4D-9DDC-1FE8BEFB8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Training, Validation, and Test Sets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7568A0-8D79-594A-B99E-5FC5BF58239A}"/>
              </a:ext>
            </a:extLst>
          </p:cNvPr>
          <p:cNvSpPr txBox="1"/>
          <p:nvPr/>
        </p:nvSpPr>
        <p:spPr>
          <a:xfrm>
            <a:off x="2292776" y="1268664"/>
            <a:ext cx="76064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This can be more nuanced than it might seem, and is a common source of methodological errors!</a:t>
            </a:r>
          </a:p>
        </p:txBody>
      </p:sp>
    </p:spTree>
    <p:extLst>
      <p:ext uri="{BB962C8B-B14F-4D97-AF65-F5344CB8AC3E}">
        <p14:creationId xmlns:p14="http://schemas.microsoft.com/office/powerpoint/2010/main" val="12629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Cross-Validation </a:t>
            </a:r>
            <a:br>
              <a:rPr lang="en-US" dirty="0"/>
            </a:br>
            <a:r>
              <a:rPr lang="en-US" sz="2700" b="1" dirty="0">
                <a:solidFill>
                  <a:schemeClr val="tx1"/>
                </a:solidFill>
              </a:rPr>
              <a:t>(when you don’t have data to spare…)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45B9A2-1102-394F-B526-11441B8782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43038"/>
            <a:ext cx="10972800" cy="4898540"/>
          </a:xfrm>
        </p:spPr>
        <p:txBody>
          <a:bodyPr>
            <a:normAutofit fontScale="77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Divide dataset into </a:t>
            </a:r>
            <a:r>
              <a:rPr lang="en-US" i="1" dirty="0"/>
              <a:t>k</a:t>
            </a:r>
            <a:r>
              <a:rPr lang="en-US" dirty="0"/>
              <a:t> equal-sized subsets (i.e. “folds”)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Train model on all subsets but one, then test on the remaining subset</a:t>
            </a:r>
          </a:p>
          <a:p>
            <a:pPr marL="742950" indent="-742950">
              <a:buFont typeface="+mj-lt"/>
              <a:buAutoNum type="arabicPeriod"/>
            </a:pPr>
            <a:endParaRPr lang="en-US" dirty="0"/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Repeat (2) </a:t>
            </a:r>
            <a:r>
              <a:rPr lang="en-US" i="1" dirty="0"/>
              <a:t>k</a:t>
            </a:r>
            <a:r>
              <a:rPr lang="en-US" dirty="0"/>
              <a:t> times such that all subsets have been used for testing</a:t>
            </a:r>
          </a:p>
          <a:p>
            <a:endParaRPr lang="en-US" dirty="0"/>
          </a:p>
          <a:p>
            <a:r>
              <a:rPr lang="en-US" dirty="0"/>
              <a:t>If a validation set is needed, we </a:t>
            </a:r>
            <a:r>
              <a:rPr lang="en-US" dirty="0" smtClean="0"/>
              <a:t>select </a:t>
            </a:r>
            <a:r>
              <a:rPr lang="en-US" dirty="0"/>
              <a:t>a portion of the current training set as a validation set</a:t>
            </a:r>
          </a:p>
        </p:txBody>
      </p:sp>
    </p:spTree>
    <p:extLst>
      <p:ext uri="{BB962C8B-B14F-4D97-AF65-F5344CB8AC3E}">
        <p14:creationId xmlns:p14="http://schemas.microsoft.com/office/powerpoint/2010/main" val="20619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Cross-Validation </a:t>
            </a:r>
            <a:br>
              <a:rPr lang="en-US" dirty="0"/>
            </a:br>
            <a:r>
              <a:rPr lang="en-US" sz="2700" b="1" dirty="0">
                <a:solidFill>
                  <a:schemeClr val="tx1"/>
                </a:solidFill>
              </a:rPr>
              <a:t>(when you don’t have data to spare…)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B7F39C-6BF2-AF4B-B7ED-9FEB1FAAA839}"/>
              </a:ext>
            </a:extLst>
          </p:cNvPr>
          <p:cNvSpPr/>
          <p:nvPr/>
        </p:nvSpPr>
        <p:spPr>
          <a:xfrm>
            <a:off x="1099768" y="1414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352CA75-77C2-D443-802F-99A9253CB3D1}"/>
              </a:ext>
            </a:extLst>
          </p:cNvPr>
          <p:cNvCxnSpPr/>
          <p:nvPr/>
        </p:nvCxnSpPr>
        <p:spPr>
          <a:xfrm>
            <a:off x="136976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DC99715-5E6B-8D45-81E6-77EF554AED6D}"/>
              </a:ext>
            </a:extLst>
          </p:cNvPr>
          <p:cNvCxnSpPr/>
          <p:nvPr/>
        </p:nvCxnSpPr>
        <p:spPr>
          <a:xfrm>
            <a:off x="1625389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4A8EA4-7343-AF46-9580-B164B1C19E47}"/>
              </a:ext>
            </a:extLst>
          </p:cNvPr>
          <p:cNvCxnSpPr/>
          <p:nvPr/>
        </p:nvCxnSpPr>
        <p:spPr>
          <a:xfrm>
            <a:off x="186091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92B7FC-D8A0-9749-9B61-8E18BA34879A}"/>
              </a:ext>
            </a:extLst>
          </p:cNvPr>
          <p:cNvCxnSpPr/>
          <p:nvPr/>
        </p:nvCxnSpPr>
        <p:spPr>
          <a:xfrm>
            <a:off x="211654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F17686-14C2-9F4A-A34C-EE06C0CD5603}"/>
              </a:ext>
            </a:extLst>
          </p:cNvPr>
          <p:cNvCxnSpPr/>
          <p:nvPr/>
        </p:nvCxnSpPr>
        <p:spPr>
          <a:xfrm>
            <a:off x="235494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47E469-3404-6044-9623-7337066307DC}"/>
              </a:ext>
            </a:extLst>
          </p:cNvPr>
          <p:cNvCxnSpPr/>
          <p:nvPr/>
        </p:nvCxnSpPr>
        <p:spPr>
          <a:xfrm>
            <a:off x="261057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ECCDCBB-096C-8542-AD5E-0B7636B51E2F}"/>
              </a:ext>
            </a:extLst>
          </p:cNvPr>
          <p:cNvCxnSpPr/>
          <p:nvPr/>
        </p:nvCxnSpPr>
        <p:spPr>
          <a:xfrm>
            <a:off x="284609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264B7EA-C35E-2E40-8767-4F48165C1577}"/>
              </a:ext>
            </a:extLst>
          </p:cNvPr>
          <p:cNvCxnSpPr/>
          <p:nvPr/>
        </p:nvCxnSpPr>
        <p:spPr>
          <a:xfrm>
            <a:off x="310172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54265DC-53F3-484D-A83F-F8420754B03D}"/>
              </a:ext>
            </a:extLst>
          </p:cNvPr>
          <p:cNvCxnSpPr/>
          <p:nvPr/>
        </p:nvCxnSpPr>
        <p:spPr>
          <a:xfrm>
            <a:off x="335448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D83DF5-1757-8D4F-8AA7-FFCE9F3ADEB8}"/>
              </a:ext>
            </a:extLst>
          </p:cNvPr>
          <p:cNvCxnSpPr/>
          <p:nvPr/>
        </p:nvCxnSpPr>
        <p:spPr>
          <a:xfrm>
            <a:off x="361011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3022F5-9CDF-F040-B881-D4453601FA39}"/>
              </a:ext>
            </a:extLst>
          </p:cNvPr>
          <p:cNvCxnSpPr/>
          <p:nvPr/>
        </p:nvCxnSpPr>
        <p:spPr>
          <a:xfrm>
            <a:off x="384563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FEB1A1-BAD6-204D-BC96-21134E26D86C}"/>
              </a:ext>
            </a:extLst>
          </p:cNvPr>
          <p:cNvCxnSpPr/>
          <p:nvPr/>
        </p:nvCxnSpPr>
        <p:spPr>
          <a:xfrm>
            <a:off x="410126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E46A5CE-373A-474D-9DC5-D2F21B760420}"/>
              </a:ext>
            </a:extLst>
          </p:cNvPr>
          <p:cNvCxnSpPr/>
          <p:nvPr/>
        </p:nvCxnSpPr>
        <p:spPr>
          <a:xfrm>
            <a:off x="433966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16FC438-40CE-0240-971F-662D9C6B742B}"/>
              </a:ext>
            </a:extLst>
          </p:cNvPr>
          <p:cNvCxnSpPr/>
          <p:nvPr/>
        </p:nvCxnSpPr>
        <p:spPr>
          <a:xfrm>
            <a:off x="459529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4A13E8-502C-6943-B0BA-ED076D7C63AC}"/>
              </a:ext>
            </a:extLst>
          </p:cNvPr>
          <p:cNvCxnSpPr/>
          <p:nvPr/>
        </p:nvCxnSpPr>
        <p:spPr>
          <a:xfrm>
            <a:off x="483081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E958537-EDC5-7D42-8167-64190EB72933}"/>
              </a:ext>
            </a:extLst>
          </p:cNvPr>
          <p:cNvCxnSpPr/>
          <p:nvPr/>
        </p:nvCxnSpPr>
        <p:spPr>
          <a:xfrm>
            <a:off x="508644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D590BFF-BA79-6A47-816C-697378297EEB}"/>
              </a:ext>
            </a:extLst>
          </p:cNvPr>
          <p:cNvSpPr/>
          <p:nvPr/>
        </p:nvSpPr>
        <p:spPr>
          <a:xfrm>
            <a:off x="6361718" y="1414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60A6B1-5196-EB47-8AA6-D6163941DCBB}"/>
              </a:ext>
            </a:extLst>
          </p:cNvPr>
          <p:cNvSpPr/>
          <p:nvPr/>
        </p:nvSpPr>
        <p:spPr>
          <a:xfrm>
            <a:off x="1099768" y="1719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284BEE-F153-C448-807A-B2355A44844A}"/>
              </a:ext>
            </a:extLst>
          </p:cNvPr>
          <p:cNvCxnSpPr/>
          <p:nvPr/>
        </p:nvCxnSpPr>
        <p:spPr>
          <a:xfrm>
            <a:off x="136976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3E25EA0-E4D1-8B4B-9110-6FAC89E25AD4}"/>
              </a:ext>
            </a:extLst>
          </p:cNvPr>
          <p:cNvCxnSpPr/>
          <p:nvPr/>
        </p:nvCxnSpPr>
        <p:spPr>
          <a:xfrm>
            <a:off x="1625389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A78601-6109-3A49-B52D-484C668B1813}"/>
              </a:ext>
            </a:extLst>
          </p:cNvPr>
          <p:cNvCxnSpPr/>
          <p:nvPr/>
        </p:nvCxnSpPr>
        <p:spPr>
          <a:xfrm>
            <a:off x="186091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E95557C-2894-5243-8281-5D51EA703DB4}"/>
              </a:ext>
            </a:extLst>
          </p:cNvPr>
          <p:cNvCxnSpPr/>
          <p:nvPr/>
        </p:nvCxnSpPr>
        <p:spPr>
          <a:xfrm>
            <a:off x="211654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07C7090-316D-1646-AA6E-466051CDE14B}"/>
              </a:ext>
            </a:extLst>
          </p:cNvPr>
          <p:cNvCxnSpPr/>
          <p:nvPr/>
        </p:nvCxnSpPr>
        <p:spPr>
          <a:xfrm>
            <a:off x="235494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E7F1D03-7F70-AC40-8FDA-F89C6B020F74}"/>
              </a:ext>
            </a:extLst>
          </p:cNvPr>
          <p:cNvCxnSpPr/>
          <p:nvPr/>
        </p:nvCxnSpPr>
        <p:spPr>
          <a:xfrm>
            <a:off x="261057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8E2ECC-7FA2-054A-BF96-054D865273CC}"/>
              </a:ext>
            </a:extLst>
          </p:cNvPr>
          <p:cNvCxnSpPr/>
          <p:nvPr/>
        </p:nvCxnSpPr>
        <p:spPr>
          <a:xfrm>
            <a:off x="284609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42E0FB-B7F8-5047-B818-A7E6ABCCCD50}"/>
              </a:ext>
            </a:extLst>
          </p:cNvPr>
          <p:cNvCxnSpPr/>
          <p:nvPr/>
        </p:nvCxnSpPr>
        <p:spPr>
          <a:xfrm>
            <a:off x="310172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55234E0-58CD-D148-8F1F-E697C7C0D8E6}"/>
              </a:ext>
            </a:extLst>
          </p:cNvPr>
          <p:cNvCxnSpPr/>
          <p:nvPr/>
        </p:nvCxnSpPr>
        <p:spPr>
          <a:xfrm>
            <a:off x="335448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0F9D617-411C-A744-B126-0A4FDEF4DC19}"/>
              </a:ext>
            </a:extLst>
          </p:cNvPr>
          <p:cNvCxnSpPr/>
          <p:nvPr/>
        </p:nvCxnSpPr>
        <p:spPr>
          <a:xfrm>
            <a:off x="361011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F5733D0-C5C9-FF41-8E19-9252ADFF9C31}"/>
              </a:ext>
            </a:extLst>
          </p:cNvPr>
          <p:cNvCxnSpPr/>
          <p:nvPr/>
        </p:nvCxnSpPr>
        <p:spPr>
          <a:xfrm>
            <a:off x="384563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0BB795-D0D2-8D4B-B89E-23067D38F5C8}"/>
              </a:ext>
            </a:extLst>
          </p:cNvPr>
          <p:cNvCxnSpPr/>
          <p:nvPr/>
        </p:nvCxnSpPr>
        <p:spPr>
          <a:xfrm>
            <a:off x="410126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23E929-6AE3-7543-A389-B2F88815563C}"/>
              </a:ext>
            </a:extLst>
          </p:cNvPr>
          <p:cNvCxnSpPr/>
          <p:nvPr/>
        </p:nvCxnSpPr>
        <p:spPr>
          <a:xfrm>
            <a:off x="433966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22D729D-CAF5-014C-8B1E-872A4EC7746A}"/>
              </a:ext>
            </a:extLst>
          </p:cNvPr>
          <p:cNvCxnSpPr/>
          <p:nvPr/>
        </p:nvCxnSpPr>
        <p:spPr>
          <a:xfrm>
            <a:off x="459529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634D8FD-3ACD-E943-A25E-6DC35ED0472A}"/>
              </a:ext>
            </a:extLst>
          </p:cNvPr>
          <p:cNvCxnSpPr/>
          <p:nvPr/>
        </p:nvCxnSpPr>
        <p:spPr>
          <a:xfrm>
            <a:off x="483081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688B0C-7946-2143-90C2-94047FDFF1CD}"/>
              </a:ext>
            </a:extLst>
          </p:cNvPr>
          <p:cNvCxnSpPr/>
          <p:nvPr/>
        </p:nvCxnSpPr>
        <p:spPr>
          <a:xfrm>
            <a:off x="508644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16C6B61-5F41-B344-A6E0-E6ED63ADAA88}"/>
              </a:ext>
            </a:extLst>
          </p:cNvPr>
          <p:cNvSpPr/>
          <p:nvPr/>
        </p:nvSpPr>
        <p:spPr>
          <a:xfrm>
            <a:off x="6361718" y="1719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E3CD43-6430-0E4A-8E45-E42DA1079335}"/>
              </a:ext>
            </a:extLst>
          </p:cNvPr>
          <p:cNvSpPr/>
          <p:nvPr/>
        </p:nvSpPr>
        <p:spPr>
          <a:xfrm>
            <a:off x="1099768" y="20241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51F6BC-F7C5-8F41-8C5C-F0DEDDD38E6E}"/>
              </a:ext>
            </a:extLst>
          </p:cNvPr>
          <p:cNvCxnSpPr/>
          <p:nvPr/>
        </p:nvCxnSpPr>
        <p:spPr>
          <a:xfrm>
            <a:off x="136976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8244A1C-3372-6441-A05E-CDA4B23E7A85}"/>
              </a:ext>
            </a:extLst>
          </p:cNvPr>
          <p:cNvCxnSpPr/>
          <p:nvPr/>
        </p:nvCxnSpPr>
        <p:spPr>
          <a:xfrm>
            <a:off x="1625389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F7D1AD-385A-4F4A-A1AE-B6E10FA2C5A0}"/>
              </a:ext>
            </a:extLst>
          </p:cNvPr>
          <p:cNvCxnSpPr/>
          <p:nvPr/>
        </p:nvCxnSpPr>
        <p:spPr>
          <a:xfrm>
            <a:off x="186091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1EA22E-D082-234B-94B5-512FFFB0229C}"/>
              </a:ext>
            </a:extLst>
          </p:cNvPr>
          <p:cNvCxnSpPr/>
          <p:nvPr/>
        </p:nvCxnSpPr>
        <p:spPr>
          <a:xfrm>
            <a:off x="211654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722BAD3-51A6-6C46-AFFC-0BE3ED933C5B}"/>
              </a:ext>
            </a:extLst>
          </p:cNvPr>
          <p:cNvCxnSpPr/>
          <p:nvPr/>
        </p:nvCxnSpPr>
        <p:spPr>
          <a:xfrm>
            <a:off x="235494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31B7BC-D41B-2643-83C1-3E178314AA51}"/>
              </a:ext>
            </a:extLst>
          </p:cNvPr>
          <p:cNvCxnSpPr/>
          <p:nvPr/>
        </p:nvCxnSpPr>
        <p:spPr>
          <a:xfrm>
            <a:off x="261057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9E7F1B08-7EDC-A54F-909B-94AFDD57983A}"/>
              </a:ext>
            </a:extLst>
          </p:cNvPr>
          <p:cNvCxnSpPr/>
          <p:nvPr/>
        </p:nvCxnSpPr>
        <p:spPr>
          <a:xfrm>
            <a:off x="284609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C0CF2C-2D3E-4445-985E-50F730C92119}"/>
              </a:ext>
            </a:extLst>
          </p:cNvPr>
          <p:cNvCxnSpPr/>
          <p:nvPr/>
        </p:nvCxnSpPr>
        <p:spPr>
          <a:xfrm>
            <a:off x="310172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EE8EFE-8189-D749-AFE9-EC91199CE32A}"/>
              </a:ext>
            </a:extLst>
          </p:cNvPr>
          <p:cNvCxnSpPr/>
          <p:nvPr/>
        </p:nvCxnSpPr>
        <p:spPr>
          <a:xfrm>
            <a:off x="335448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E9EB281-B01B-8E42-B542-26D93B3EBA50}"/>
              </a:ext>
            </a:extLst>
          </p:cNvPr>
          <p:cNvCxnSpPr/>
          <p:nvPr/>
        </p:nvCxnSpPr>
        <p:spPr>
          <a:xfrm>
            <a:off x="361011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EB5E1BE-C23C-954C-8818-B4567102F9C8}"/>
              </a:ext>
            </a:extLst>
          </p:cNvPr>
          <p:cNvCxnSpPr/>
          <p:nvPr/>
        </p:nvCxnSpPr>
        <p:spPr>
          <a:xfrm>
            <a:off x="384563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91ACE4-4293-6B40-A981-F85A3940C2C2}"/>
              </a:ext>
            </a:extLst>
          </p:cNvPr>
          <p:cNvCxnSpPr/>
          <p:nvPr/>
        </p:nvCxnSpPr>
        <p:spPr>
          <a:xfrm>
            <a:off x="410126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E9983BE-88E2-8D4B-BB4F-4470EB895FE2}"/>
              </a:ext>
            </a:extLst>
          </p:cNvPr>
          <p:cNvCxnSpPr/>
          <p:nvPr/>
        </p:nvCxnSpPr>
        <p:spPr>
          <a:xfrm>
            <a:off x="433966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04C259C-39A1-DE42-8FA8-3605BD711AC1}"/>
              </a:ext>
            </a:extLst>
          </p:cNvPr>
          <p:cNvCxnSpPr/>
          <p:nvPr/>
        </p:nvCxnSpPr>
        <p:spPr>
          <a:xfrm>
            <a:off x="459529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D087D34-D62B-FD4B-9BCA-E20C7FCA7A9D}"/>
              </a:ext>
            </a:extLst>
          </p:cNvPr>
          <p:cNvCxnSpPr/>
          <p:nvPr/>
        </p:nvCxnSpPr>
        <p:spPr>
          <a:xfrm>
            <a:off x="483081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3CA627D-E3A2-2640-9A0D-5D49AD5DE48E}"/>
              </a:ext>
            </a:extLst>
          </p:cNvPr>
          <p:cNvCxnSpPr/>
          <p:nvPr/>
        </p:nvCxnSpPr>
        <p:spPr>
          <a:xfrm>
            <a:off x="508644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E1A24EB0-2310-D14C-8A13-A2ABCC8C0AB3}"/>
              </a:ext>
            </a:extLst>
          </p:cNvPr>
          <p:cNvSpPr/>
          <p:nvPr/>
        </p:nvSpPr>
        <p:spPr>
          <a:xfrm>
            <a:off x="6361718" y="2024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4EABF80-C6EC-4C41-B407-829FE79A795E}"/>
              </a:ext>
            </a:extLst>
          </p:cNvPr>
          <p:cNvSpPr/>
          <p:nvPr/>
        </p:nvSpPr>
        <p:spPr>
          <a:xfrm>
            <a:off x="1099768" y="23289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4E9FC3E-0EF7-804C-918E-FFADE4F045CD}"/>
              </a:ext>
            </a:extLst>
          </p:cNvPr>
          <p:cNvCxnSpPr/>
          <p:nvPr/>
        </p:nvCxnSpPr>
        <p:spPr>
          <a:xfrm>
            <a:off x="136976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2EDD2A9-B898-144A-934F-73226A5C08AB}"/>
              </a:ext>
            </a:extLst>
          </p:cNvPr>
          <p:cNvCxnSpPr/>
          <p:nvPr/>
        </p:nvCxnSpPr>
        <p:spPr>
          <a:xfrm>
            <a:off x="1625389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A78B79E-C7F6-5C4C-9CDF-3E6596412CE8}"/>
              </a:ext>
            </a:extLst>
          </p:cNvPr>
          <p:cNvCxnSpPr/>
          <p:nvPr/>
        </p:nvCxnSpPr>
        <p:spPr>
          <a:xfrm>
            <a:off x="186091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66F153B-71C4-7F4D-939A-D72C149DF743}"/>
              </a:ext>
            </a:extLst>
          </p:cNvPr>
          <p:cNvCxnSpPr/>
          <p:nvPr/>
        </p:nvCxnSpPr>
        <p:spPr>
          <a:xfrm>
            <a:off x="211654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E298C82-A379-B44D-A63F-322A6D456D0E}"/>
              </a:ext>
            </a:extLst>
          </p:cNvPr>
          <p:cNvCxnSpPr/>
          <p:nvPr/>
        </p:nvCxnSpPr>
        <p:spPr>
          <a:xfrm>
            <a:off x="235494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AC3EF1C-2255-6F4E-9364-BA40F3A93AC0}"/>
              </a:ext>
            </a:extLst>
          </p:cNvPr>
          <p:cNvCxnSpPr/>
          <p:nvPr/>
        </p:nvCxnSpPr>
        <p:spPr>
          <a:xfrm>
            <a:off x="261057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4C55D2B-A5C7-5F46-810A-51FE45318444}"/>
              </a:ext>
            </a:extLst>
          </p:cNvPr>
          <p:cNvCxnSpPr/>
          <p:nvPr/>
        </p:nvCxnSpPr>
        <p:spPr>
          <a:xfrm>
            <a:off x="284609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83F1633-968C-0349-8594-D2A43FE62BA8}"/>
              </a:ext>
            </a:extLst>
          </p:cNvPr>
          <p:cNvCxnSpPr/>
          <p:nvPr/>
        </p:nvCxnSpPr>
        <p:spPr>
          <a:xfrm>
            <a:off x="310172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6F86A23-8718-ED47-96C3-71BA66109505}"/>
              </a:ext>
            </a:extLst>
          </p:cNvPr>
          <p:cNvCxnSpPr/>
          <p:nvPr/>
        </p:nvCxnSpPr>
        <p:spPr>
          <a:xfrm>
            <a:off x="335448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027D6CD-1108-FE4F-939D-D634285DCC7D}"/>
              </a:ext>
            </a:extLst>
          </p:cNvPr>
          <p:cNvCxnSpPr/>
          <p:nvPr/>
        </p:nvCxnSpPr>
        <p:spPr>
          <a:xfrm>
            <a:off x="361011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3BF35BB-88D5-9642-BBC4-0832C0D55ADE}"/>
              </a:ext>
            </a:extLst>
          </p:cNvPr>
          <p:cNvCxnSpPr/>
          <p:nvPr/>
        </p:nvCxnSpPr>
        <p:spPr>
          <a:xfrm>
            <a:off x="384563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8156AAB-A43B-A940-A020-B9217D1FB17B}"/>
              </a:ext>
            </a:extLst>
          </p:cNvPr>
          <p:cNvCxnSpPr/>
          <p:nvPr/>
        </p:nvCxnSpPr>
        <p:spPr>
          <a:xfrm>
            <a:off x="410126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9152CA7-033D-6746-AA0B-671E98F0ABA7}"/>
              </a:ext>
            </a:extLst>
          </p:cNvPr>
          <p:cNvCxnSpPr/>
          <p:nvPr/>
        </p:nvCxnSpPr>
        <p:spPr>
          <a:xfrm>
            <a:off x="433966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0FCBE9B-0F09-2F43-B902-D9DB80EC2CF7}"/>
              </a:ext>
            </a:extLst>
          </p:cNvPr>
          <p:cNvCxnSpPr/>
          <p:nvPr/>
        </p:nvCxnSpPr>
        <p:spPr>
          <a:xfrm>
            <a:off x="459529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48FF570-48BE-DE44-BA6F-6C2D077F28A0}"/>
              </a:ext>
            </a:extLst>
          </p:cNvPr>
          <p:cNvCxnSpPr/>
          <p:nvPr/>
        </p:nvCxnSpPr>
        <p:spPr>
          <a:xfrm>
            <a:off x="483081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0F71B58-255A-4A47-B5FB-54AAE9150DC2}"/>
              </a:ext>
            </a:extLst>
          </p:cNvPr>
          <p:cNvCxnSpPr/>
          <p:nvPr/>
        </p:nvCxnSpPr>
        <p:spPr>
          <a:xfrm>
            <a:off x="508644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813D2B7B-E2B7-2E41-9012-3076DA17F097}"/>
              </a:ext>
            </a:extLst>
          </p:cNvPr>
          <p:cNvSpPr/>
          <p:nvPr/>
        </p:nvSpPr>
        <p:spPr>
          <a:xfrm>
            <a:off x="6361718" y="2328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191A3EA-1C0C-044D-B602-3BC04BB8BDCC}"/>
              </a:ext>
            </a:extLst>
          </p:cNvPr>
          <p:cNvSpPr/>
          <p:nvPr/>
        </p:nvSpPr>
        <p:spPr>
          <a:xfrm>
            <a:off x="1099768" y="26337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F122451-82F1-D646-8E8C-05F9BC81993D}"/>
              </a:ext>
            </a:extLst>
          </p:cNvPr>
          <p:cNvCxnSpPr/>
          <p:nvPr/>
        </p:nvCxnSpPr>
        <p:spPr>
          <a:xfrm>
            <a:off x="136976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363A2A9-FF0A-6E49-8FD5-3B01CA6DA199}"/>
              </a:ext>
            </a:extLst>
          </p:cNvPr>
          <p:cNvCxnSpPr/>
          <p:nvPr/>
        </p:nvCxnSpPr>
        <p:spPr>
          <a:xfrm>
            <a:off x="1625389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5516AB00-4E5F-364A-91A9-0CD5812AEC79}"/>
              </a:ext>
            </a:extLst>
          </p:cNvPr>
          <p:cNvCxnSpPr/>
          <p:nvPr/>
        </p:nvCxnSpPr>
        <p:spPr>
          <a:xfrm>
            <a:off x="186091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ED1F129-CB54-B543-9DF9-4F8F0846373F}"/>
              </a:ext>
            </a:extLst>
          </p:cNvPr>
          <p:cNvCxnSpPr/>
          <p:nvPr/>
        </p:nvCxnSpPr>
        <p:spPr>
          <a:xfrm>
            <a:off x="211654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30D4E13-28AE-F44F-A1F3-BE0CC97E0CE9}"/>
              </a:ext>
            </a:extLst>
          </p:cNvPr>
          <p:cNvCxnSpPr/>
          <p:nvPr/>
        </p:nvCxnSpPr>
        <p:spPr>
          <a:xfrm>
            <a:off x="235494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E91ED50-7F2D-A94A-85D3-72D7628E9F8D}"/>
              </a:ext>
            </a:extLst>
          </p:cNvPr>
          <p:cNvCxnSpPr/>
          <p:nvPr/>
        </p:nvCxnSpPr>
        <p:spPr>
          <a:xfrm>
            <a:off x="261057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EE31B9C-91FB-DD42-B4D5-2D795E675342}"/>
              </a:ext>
            </a:extLst>
          </p:cNvPr>
          <p:cNvCxnSpPr/>
          <p:nvPr/>
        </p:nvCxnSpPr>
        <p:spPr>
          <a:xfrm>
            <a:off x="284609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CA64AE0-6016-0C40-9C6E-9A0C72112311}"/>
              </a:ext>
            </a:extLst>
          </p:cNvPr>
          <p:cNvCxnSpPr/>
          <p:nvPr/>
        </p:nvCxnSpPr>
        <p:spPr>
          <a:xfrm>
            <a:off x="310172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CE2B9AB7-EFF1-2144-A933-26B0BCFE5260}"/>
              </a:ext>
            </a:extLst>
          </p:cNvPr>
          <p:cNvCxnSpPr/>
          <p:nvPr/>
        </p:nvCxnSpPr>
        <p:spPr>
          <a:xfrm>
            <a:off x="335448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9A37EB5-206E-DB49-B041-F6FC28E888D9}"/>
              </a:ext>
            </a:extLst>
          </p:cNvPr>
          <p:cNvCxnSpPr/>
          <p:nvPr/>
        </p:nvCxnSpPr>
        <p:spPr>
          <a:xfrm>
            <a:off x="361011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CAF49CE-2FE5-0942-891A-1B45D46D91CF}"/>
              </a:ext>
            </a:extLst>
          </p:cNvPr>
          <p:cNvCxnSpPr/>
          <p:nvPr/>
        </p:nvCxnSpPr>
        <p:spPr>
          <a:xfrm>
            <a:off x="384563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786682B-4220-6246-AB55-D835849ABC81}"/>
              </a:ext>
            </a:extLst>
          </p:cNvPr>
          <p:cNvCxnSpPr/>
          <p:nvPr/>
        </p:nvCxnSpPr>
        <p:spPr>
          <a:xfrm>
            <a:off x="410126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4F5B660-9679-B247-95B1-FDF9D3F9686C}"/>
              </a:ext>
            </a:extLst>
          </p:cNvPr>
          <p:cNvCxnSpPr/>
          <p:nvPr/>
        </p:nvCxnSpPr>
        <p:spPr>
          <a:xfrm>
            <a:off x="433966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6D87ED0-D934-6C47-8A7B-459142B732EF}"/>
              </a:ext>
            </a:extLst>
          </p:cNvPr>
          <p:cNvCxnSpPr/>
          <p:nvPr/>
        </p:nvCxnSpPr>
        <p:spPr>
          <a:xfrm>
            <a:off x="459529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74637FDA-4C60-D047-9727-EE55F6F6F559}"/>
              </a:ext>
            </a:extLst>
          </p:cNvPr>
          <p:cNvCxnSpPr/>
          <p:nvPr/>
        </p:nvCxnSpPr>
        <p:spPr>
          <a:xfrm>
            <a:off x="483081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22595B7B-9D89-1B4D-A75D-BBA8562CE4B1}"/>
              </a:ext>
            </a:extLst>
          </p:cNvPr>
          <p:cNvCxnSpPr/>
          <p:nvPr/>
        </p:nvCxnSpPr>
        <p:spPr>
          <a:xfrm>
            <a:off x="508644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756128FE-8B49-6242-900F-6E7EB6A2E58B}"/>
              </a:ext>
            </a:extLst>
          </p:cNvPr>
          <p:cNvSpPr/>
          <p:nvPr/>
        </p:nvSpPr>
        <p:spPr>
          <a:xfrm>
            <a:off x="6361718" y="2633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24E85AB-FCF8-E74F-82C1-C6F4022A1420}"/>
              </a:ext>
            </a:extLst>
          </p:cNvPr>
          <p:cNvSpPr/>
          <p:nvPr/>
        </p:nvSpPr>
        <p:spPr>
          <a:xfrm>
            <a:off x="1099768" y="2938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A90474E-F278-7643-9ED3-80FFB8ADE304}"/>
              </a:ext>
            </a:extLst>
          </p:cNvPr>
          <p:cNvCxnSpPr/>
          <p:nvPr/>
        </p:nvCxnSpPr>
        <p:spPr>
          <a:xfrm>
            <a:off x="136976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DBDF6F-FFCD-7944-A183-2D45E473FD16}"/>
              </a:ext>
            </a:extLst>
          </p:cNvPr>
          <p:cNvCxnSpPr/>
          <p:nvPr/>
        </p:nvCxnSpPr>
        <p:spPr>
          <a:xfrm>
            <a:off x="1625389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FA081B9-30EA-3C4A-8D46-431CD27E1EB3}"/>
              </a:ext>
            </a:extLst>
          </p:cNvPr>
          <p:cNvCxnSpPr/>
          <p:nvPr/>
        </p:nvCxnSpPr>
        <p:spPr>
          <a:xfrm>
            <a:off x="186091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3AFF9EA1-F736-0641-8B95-BC6AABD85CA0}"/>
              </a:ext>
            </a:extLst>
          </p:cNvPr>
          <p:cNvCxnSpPr/>
          <p:nvPr/>
        </p:nvCxnSpPr>
        <p:spPr>
          <a:xfrm>
            <a:off x="211654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07FA5DF3-CBF2-4243-93BC-0A6D9D0195C6}"/>
              </a:ext>
            </a:extLst>
          </p:cNvPr>
          <p:cNvCxnSpPr/>
          <p:nvPr/>
        </p:nvCxnSpPr>
        <p:spPr>
          <a:xfrm>
            <a:off x="235494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0ED9A4BB-106F-4845-B5B3-EFE914F09045}"/>
              </a:ext>
            </a:extLst>
          </p:cNvPr>
          <p:cNvCxnSpPr/>
          <p:nvPr/>
        </p:nvCxnSpPr>
        <p:spPr>
          <a:xfrm>
            <a:off x="261057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264FFCE-C50B-9D48-972A-8C2547253213}"/>
              </a:ext>
            </a:extLst>
          </p:cNvPr>
          <p:cNvCxnSpPr/>
          <p:nvPr/>
        </p:nvCxnSpPr>
        <p:spPr>
          <a:xfrm>
            <a:off x="284609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A43A3A9-8957-D14A-81A0-63A1D375D22A}"/>
              </a:ext>
            </a:extLst>
          </p:cNvPr>
          <p:cNvCxnSpPr/>
          <p:nvPr/>
        </p:nvCxnSpPr>
        <p:spPr>
          <a:xfrm>
            <a:off x="310172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435A1422-655D-6547-B8E5-766D93FD54BB}"/>
              </a:ext>
            </a:extLst>
          </p:cNvPr>
          <p:cNvCxnSpPr/>
          <p:nvPr/>
        </p:nvCxnSpPr>
        <p:spPr>
          <a:xfrm>
            <a:off x="335448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2E86530F-738F-5649-9FD5-7AD71BA5F891}"/>
              </a:ext>
            </a:extLst>
          </p:cNvPr>
          <p:cNvCxnSpPr/>
          <p:nvPr/>
        </p:nvCxnSpPr>
        <p:spPr>
          <a:xfrm>
            <a:off x="361011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32161158-3E64-E941-B56F-A32C5563859D}"/>
              </a:ext>
            </a:extLst>
          </p:cNvPr>
          <p:cNvCxnSpPr/>
          <p:nvPr/>
        </p:nvCxnSpPr>
        <p:spPr>
          <a:xfrm>
            <a:off x="384563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9EE46593-6681-7E4E-A99A-37D53B3BCD51}"/>
              </a:ext>
            </a:extLst>
          </p:cNvPr>
          <p:cNvCxnSpPr/>
          <p:nvPr/>
        </p:nvCxnSpPr>
        <p:spPr>
          <a:xfrm>
            <a:off x="410126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300DBBBF-F4E6-FA43-BC65-091BC076716D}"/>
              </a:ext>
            </a:extLst>
          </p:cNvPr>
          <p:cNvCxnSpPr/>
          <p:nvPr/>
        </p:nvCxnSpPr>
        <p:spPr>
          <a:xfrm>
            <a:off x="433966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06BF752-D1FE-BD48-87D0-77D6A2A53EFC}"/>
              </a:ext>
            </a:extLst>
          </p:cNvPr>
          <p:cNvCxnSpPr/>
          <p:nvPr/>
        </p:nvCxnSpPr>
        <p:spPr>
          <a:xfrm>
            <a:off x="459529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C2D75E1C-11AB-7840-9D3F-662EF0F7AA0A}"/>
              </a:ext>
            </a:extLst>
          </p:cNvPr>
          <p:cNvCxnSpPr/>
          <p:nvPr/>
        </p:nvCxnSpPr>
        <p:spPr>
          <a:xfrm>
            <a:off x="483081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7FEEE69-3A44-2544-9FB8-4276D9C9A9B7}"/>
              </a:ext>
            </a:extLst>
          </p:cNvPr>
          <p:cNvCxnSpPr/>
          <p:nvPr/>
        </p:nvCxnSpPr>
        <p:spPr>
          <a:xfrm>
            <a:off x="508644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4F786F85-A5CC-4642-B4AE-27DAAA2A2E3C}"/>
              </a:ext>
            </a:extLst>
          </p:cNvPr>
          <p:cNvSpPr/>
          <p:nvPr/>
        </p:nvSpPr>
        <p:spPr>
          <a:xfrm>
            <a:off x="6361718" y="2938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F9CD16E-847F-7841-A546-A211A5FE40B3}"/>
              </a:ext>
            </a:extLst>
          </p:cNvPr>
          <p:cNvSpPr/>
          <p:nvPr/>
        </p:nvSpPr>
        <p:spPr>
          <a:xfrm>
            <a:off x="1099768" y="3243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8B9131FA-4B2B-F349-A965-CE7C57D62DE9}"/>
              </a:ext>
            </a:extLst>
          </p:cNvPr>
          <p:cNvCxnSpPr/>
          <p:nvPr/>
        </p:nvCxnSpPr>
        <p:spPr>
          <a:xfrm>
            <a:off x="136976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9AE6C345-0000-E246-85B5-F155C7E9565C}"/>
              </a:ext>
            </a:extLst>
          </p:cNvPr>
          <p:cNvCxnSpPr/>
          <p:nvPr/>
        </p:nvCxnSpPr>
        <p:spPr>
          <a:xfrm>
            <a:off x="1625389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DFF6CF93-3C03-EB4D-A92B-98B0FD04BAC3}"/>
              </a:ext>
            </a:extLst>
          </p:cNvPr>
          <p:cNvCxnSpPr/>
          <p:nvPr/>
        </p:nvCxnSpPr>
        <p:spPr>
          <a:xfrm>
            <a:off x="186091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F3EF3CD4-C427-8D4B-A530-28514DFF5018}"/>
              </a:ext>
            </a:extLst>
          </p:cNvPr>
          <p:cNvCxnSpPr/>
          <p:nvPr/>
        </p:nvCxnSpPr>
        <p:spPr>
          <a:xfrm>
            <a:off x="211654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7909E04-153A-2C41-B3AA-8A51ED286E07}"/>
              </a:ext>
            </a:extLst>
          </p:cNvPr>
          <p:cNvCxnSpPr/>
          <p:nvPr/>
        </p:nvCxnSpPr>
        <p:spPr>
          <a:xfrm>
            <a:off x="235494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6A584C37-A9D8-BC43-B9BC-7D7DBA011D03}"/>
              </a:ext>
            </a:extLst>
          </p:cNvPr>
          <p:cNvCxnSpPr/>
          <p:nvPr/>
        </p:nvCxnSpPr>
        <p:spPr>
          <a:xfrm>
            <a:off x="261057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F78E491-B169-1C43-B082-031685CE9476}"/>
              </a:ext>
            </a:extLst>
          </p:cNvPr>
          <p:cNvCxnSpPr/>
          <p:nvPr/>
        </p:nvCxnSpPr>
        <p:spPr>
          <a:xfrm>
            <a:off x="284609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57A8C69-3347-B049-B945-FDBE2EA89860}"/>
              </a:ext>
            </a:extLst>
          </p:cNvPr>
          <p:cNvCxnSpPr/>
          <p:nvPr/>
        </p:nvCxnSpPr>
        <p:spPr>
          <a:xfrm>
            <a:off x="310172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0731C97-CBD0-7145-8EBD-6DAFB3529C7F}"/>
              </a:ext>
            </a:extLst>
          </p:cNvPr>
          <p:cNvCxnSpPr/>
          <p:nvPr/>
        </p:nvCxnSpPr>
        <p:spPr>
          <a:xfrm>
            <a:off x="335448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9D2EB8C8-1CD8-BE44-8F6A-5235FEBF5967}"/>
              </a:ext>
            </a:extLst>
          </p:cNvPr>
          <p:cNvCxnSpPr/>
          <p:nvPr/>
        </p:nvCxnSpPr>
        <p:spPr>
          <a:xfrm>
            <a:off x="361011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8815240-E860-E44F-A88E-BB39F7B2388C}"/>
              </a:ext>
            </a:extLst>
          </p:cNvPr>
          <p:cNvCxnSpPr/>
          <p:nvPr/>
        </p:nvCxnSpPr>
        <p:spPr>
          <a:xfrm>
            <a:off x="384563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822255CD-538D-6E43-BCA2-376F56AE8FF8}"/>
              </a:ext>
            </a:extLst>
          </p:cNvPr>
          <p:cNvCxnSpPr/>
          <p:nvPr/>
        </p:nvCxnSpPr>
        <p:spPr>
          <a:xfrm>
            <a:off x="410126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4DFFC18-37B9-C846-8E4F-82F950CEEFB4}"/>
              </a:ext>
            </a:extLst>
          </p:cNvPr>
          <p:cNvCxnSpPr/>
          <p:nvPr/>
        </p:nvCxnSpPr>
        <p:spPr>
          <a:xfrm>
            <a:off x="433966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0601D54A-6AAB-7644-B3CE-B839EE944749}"/>
              </a:ext>
            </a:extLst>
          </p:cNvPr>
          <p:cNvCxnSpPr/>
          <p:nvPr/>
        </p:nvCxnSpPr>
        <p:spPr>
          <a:xfrm>
            <a:off x="459529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C9D8426A-EF14-A74E-8D2E-2EA5B222046F}"/>
              </a:ext>
            </a:extLst>
          </p:cNvPr>
          <p:cNvCxnSpPr/>
          <p:nvPr/>
        </p:nvCxnSpPr>
        <p:spPr>
          <a:xfrm>
            <a:off x="483081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C386CB3F-9958-EA45-8725-A27FBEDE0C2A}"/>
              </a:ext>
            </a:extLst>
          </p:cNvPr>
          <p:cNvCxnSpPr/>
          <p:nvPr/>
        </p:nvCxnSpPr>
        <p:spPr>
          <a:xfrm>
            <a:off x="508644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D66E44-9B55-014C-B925-DABEC8C85CC7}"/>
              </a:ext>
            </a:extLst>
          </p:cNvPr>
          <p:cNvSpPr/>
          <p:nvPr/>
        </p:nvSpPr>
        <p:spPr>
          <a:xfrm>
            <a:off x="6361718" y="3243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9DF38338-F40B-2549-AF4A-02F669542547}"/>
              </a:ext>
            </a:extLst>
          </p:cNvPr>
          <p:cNvSpPr/>
          <p:nvPr/>
        </p:nvSpPr>
        <p:spPr>
          <a:xfrm>
            <a:off x="1099768" y="35481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499F83EA-1A01-C441-B725-E58679B19FB2}"/>
              </a:ext>
            </a:extLst>
          </p:cNvPr>
          <p:cNvCxnSpPr/>
          <p:nvPr/>
        </p:nvCxnSpPr>
        <p:spPr>
          <a:xfrm>
            <a:off x="136976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97FA35F7-1F6F-7842-8D5B-19A773A8BCF5}"/>
              </a:ext>
            </a:extLst>
          </p:cNvPr>
          <p:cNvCxnSpPr/>
          <p:nvPr/>
        </p:nvCxnSpPr>
        <p:spPr>
          <a:xfrm>
            <a:off x="1625389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99A4A7B-A6BC-B645-98CE-EDD464B9D706}"/>
              </a:ext>
            </a:extLst>
          </p:cNvPr>
          <p:cNvCxnSpPr/>
          <p:nvPr/>
        </p:nvCxnSpPr>
        <p:spPr>
          <a:xfrm>
            <a:off x="186091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E193CE39-3CF9-FC43-A03C-F42962799011}"/>
              </a:ext>
            </a:extLst>
          </p:cNvPr>
          <p:cNvCxnSpPr/>
          <p:nvPr/>
        </p:nvCxnSpPr>
        <p:spPr>
          <a:xfrm>
            <a:off x="211654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1EBCF5C-7405-B54E-B6B2-07663F48F7FC}"/>
              </a:ext>
            </a:extLst>
          </p:cNvPr>
          <p:cNvCxnSpPr/>
          <p:nvPr/>
        </p:nvCxnSpPr>
        <p:spPr>
          <a:xfrm>
            <a:off x="235494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C932F16-0A92-5440-9161-7FB8501B7F83}"/>
              </a:ext>
            </a:extLst>
          </p:cNvPr>
          <p:cNvCxnSpPr/>
          <p:nvPr/>
        </p:nvCxnSpPr>
        <p:spPr>
          <a:xfrm>
            <a:off x="261057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EFCBBFF-EB9A-BB44-AF8F-E6527D65B1F5}"/>
              </a:ext>
            </a:extLst>
          </p:cNvPr>
          <p:cNvCxnSpPr/>
          <p:nvPr/>
        </p:nvCxnSpPr>
        <p:spPr>
          <a:xfrm>
            <a:off x="284609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00DBCC4-E742-8846-9954-970B5F68F991}"/>
              </a:ext>
            </a:extLst>
          </p:cNvPr>
          <p:cNvCxnSpPr/>
          <p:nvPr/>
        </p:nvCxnSpPr>
        <p:spPr>
          <a:xfrm>
            <a:off x="310172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448AD0C-E3E5-064A-BB57-8E22917C1DE3}"/>
              </a:ext>
            </a:extLst>
          </p:cNvPr>
          <p:cNvCxnSpPr/>
          <p:nvPr/>
        </p:nvCxnSpPr>
        <p:spPr>
          <a:xfrm>
            <a:off x="335448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1F1B21AE-9A16-0D48-BC80-CEF62AAEAC6F}"/>
              </a:ext>
            </a:extLst>
          </p:cNvPr>
          <p:cNvCxnSpPr/>
          <p:nvPr/>
        </p:nvCxnSpPr>
        <p:spPr>
          <a:xfrm>
            <a:off x="361011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CDA92BD6-7A6E-A44D-BB22-7EDDB43997BF}"/>
              </a:ext>
            </a:extLst>
          </p:cNvPr>
          <p:cNvCxnSpPr/>
          <p:nvPr/>
        </p:nvCxnSpPr>
        <p:spPr>
          <a:xfrm>
            <a:off x="384563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7B975A95-1562-974C-B041-F629A1681A00}"/>
              </a:ext>
            </a:extLst>
          </p:cNvPr>
          <p:cNvCxnSpPr/>
          <p:nvPr/>
        </p:nvCxnSpPr>
        <p:spPr>
          <a:xfrm>
            <a:off x="410126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9233A26-79EB-4A43-B7DD-0F2458A6417C}"/>
              </a:ext>
            </a:extLst>
          </p:cNvPr>
          <p:cNvCxnSpPr/>
          <p:nvPr/>
        </p:nvCxnSpPr>
        <p:spPr>
          <a:xfrm>
            <a:off x="433966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34BB58F3-5DAD-E648-B40B-A1E3AA6D5E9D}"/>
              </a:ext>
            </a:extLst>
          </p:cNvPr>
          <p:cNvCxnSpPr/>
          <p:nvPr/>
        </p:nvCxnSpPr>
        <p:spPr>
          <a:xfrm>
            <a:off x="459529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53278288-D94B-F440-B1CA-48AA04F766C6}"/>
              </a:ext>
            </a:extLst>
          </p:cNvPr>
          <p:cNvCxnSpPr/>
          <p:nvPr/>
        </p:nvCxnSpPr>
        <p:spPr>
          <a:xfrm>
            <a:off x="483081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F6FFAA9-96E1-1345-AC3E-A4FFBA60A819}"/>
              </a:ext>
            </a:extLst>
          </p:cNvPr>
          <p:cNvCxnSpPr/>
          <p:nvPr/>
        </p:nvCxnSpPr>
        <p:spPr>
          <a:xfrm>
            <a:off x="508644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7F5A32FF-3006-4544-85E4-D7BF30D1CA31}"/>
              </a:ext>
            </a:extLst>
          </p:cNvPr>
          <p:cNvSpPr/>
          <p:nvPr/>
        </p:nvSpPr>
        <p:spPr>
          <a:xfrm>
            <a:off x="6361718" y="3548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3D8DD86-3BA6-0B45-A974-924E68044926}"/>
              </a:ext>
            </a:extLst>
          </p:cNvPr>
          <p:cNvSpPr/>
          <p:nvPr/>
        </p:nvSpPr>
        <p:spPr>
          <a:xfrm>
            <a:off x="1099768" y="38529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DFC84B76-33F4-CC4B-8022-389BB4EE7ABE}"/>
              </a:ext>
            </a:extLst>
          </p:cNvPr>
          <p:cNvCxnSpPr/>
          <p:nvPr/>
        </p:nvCxnSpPr>
        <p:spPr>
          <a:xfrm>
            <a:off x="136976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81E28D40-A9DE-294B-8F95-6EBF288EB971}"/>
              </a:ext>
            </a:extLst>
          </p:cNvPr>
          <p:cNvCxnSpPr/>
          <p:nvPr/>
        </p:nvCxnSpPr>
        <p:spPr>
          <a:xfrm>
            <a:off x="1625389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AB15A72-0EFA-F142-AA3E-1C2EF668F685}"/>
              </a:ext>
            </a:extLst>
          </p:cNvPr>
          <p:cNvCxnSpPr/>
          <p:nvPr/>
        </p:nvCxnSpPr>
        <p:spPr>
          <a:xfrm>
            <a:off x="186091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646CCD8A-CBAA-C64A-A4F7-F6F59B25DA17}"/>
              </a:ext>
            </a:extLst>
          </p:cNvPr>
          <p:cNvCxnSpPr/>
          <p:nvPr/>
        </p:nvCxnSpPr>
        <p:spPr>
          <a:xfrm>
            <a:off x="211654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92BCD49-13F6-8341-B7CF-EF8B807F6028}"/>
              </a:ext>
            </a:extLst>
          </p:cNvPr>
          <p:cNvCxnSpPr/>
          <p:nvPr/>
        </p:nvCxnSpPr>
        <p:spPr>
          <a:xfrm>
            <a:off x="235494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EF0D20F7-17CF-154B-B508-C0AB28A73C19}"/>
              </a:ext>
            </a:extLst>
          </p:cNvPr>
          <p:cNvCxnSpPr/>
          <p:nvPr/>
        </p:nvCxnSpPr>
        <p:spPr>
          <a:xfrm>
            <a:off x="261057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43026B4E-1EE1-C844-A9B8-77DEDAA65EEB}"/>
              </a:ext>
            </a:extLst>
          </p:cNvPr>
          <p:cNvCxnSpPr/>
          <p:nvPr/>
        </p:nvCxnSpPr>
        <p:spPr>
          <a:xfrm>
            <a:off x="284609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E06906F9-9EAD-2F45-AA45-AC0C4B68FE19}"/>
              </a:ext>
            </a:extLst>
          </p:cNvPr>
          <p:cNvCxnSpPr/>
          <p:nvPr/>
        </p:nvCxnSpPr>
        <p:spPr>
          <a:xfrm>
            <a:off x="310172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40B2A775-1A0D-CC4B-9EF0-C9796A8136AE}"/>
              </a:ext>
            </a:extLst>
          </p:cNvPr>
          <p:cNvCxnSpPr/>
          <p:nvPr/>
        </p:nvCxnSpPr>
        <p:spPr>
          <a:xfrm>
            <a:off x="335448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E8D7F4EB-0222-694C-A355-F76F99D40225}"/>
              </a:ext>
            </a:extLst>
          </p:cNvPr>
          <p:cNvCxnSpPr/>
          <p:nvPr/>
        </p:nvCxnSpPr>
        <p:spPr>
          <a:xfrm>
            <a:off x="361011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BDBB1C9C-2972-5742-8383-6D49ED37902F}"/>
              </a:ext>
            </a:extLst>
          </p:cNvPr>
          <p:cNvCxnSpPr/>
          <p:nvPr/>
        </p:nvCxnSpPr>
        <p:spPr>
          <a:xfrm>
            <a:off x="384563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782A832B-05E6-7549-A58A-EBCEFA47527A}"/>
              </a:ext>
            </a:extLst>
          </p:cNvPr>
          <p:cNvCxnSpPr/>
          <p:nvPr/>
        </p:nvCxnSpPr>
        <p:spPr>
          <a:xfrm>
            <a:off x="410126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id="{EE2961ED-84BE-9146-8384-7214F881BF4F}"/>
              </a:ext>
            </a:extLst>
          </p:cNvPr>
          <p:cNvCxnSpPr/>
          <p:nvPr/>
        </p:nvCxnSpPr>
        <p:spPr>
          <a:xfrm>
            <a:off x="433966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7607979C-4C22-9547-8F5B-1FDC03A1571B}"/>
              </a:ext>
            </a:extLst>
          </p:cNvPr>
          <p:cNvCxnSpPr/>
          <p:nvPr/>
        </p:nvCxnSpPr>
        <p:spPr>
          <a:xfrm>
            <a:off x="459529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BC43CFB0-BB4E-F243-AD2A-E70907B959B4}"/>
              </a:ext>
            </a:extLst>
          </p:cNvPr>
          <p:cNvCxnSpPr/>
          <p:nvPr/>
        </p:nvCxnSpPr>
        <p:spPr>
          <a:xfrm>
            <a:off x="483081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216AACD6-9140-D346-8E3D-38740D08DD51}"/>
              </a:ext>
            </a:extLst>
          </p:cNvPr>
          <p:cNvCxnSpPr/>
          <p:nvPr/>
        </p:nvCxnSpPr>
        <p:spPr>
          <a:xfrm>
            <a:off x="508644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2" name="Rectangle 191">
            <a:extLst>
              <a:ext uri="{FF2B5EF4-FFF2-40B4-BE49-F238E27FC236}">
                <a16:creationId xmlns:a16="http://schemas.microsoft.com/office/drawing/2014/main" id="{CA34C678-0D63-F849-B588-3344A10447AF}"/>
              </a:ext>
            </a:extLst>
          </p:cNvPr>
          <p:cNvSpPr/>
          <p:nvPr/>
        </p:nvSpPr>
        <p:spPr>
          <a:xfrm>
            <a:off x="6361718" y="3852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9EBB7BA2-4E16-4042-B9C4-3E28BA334A17}"/>
              </a:ext>
            </a:extLst>
          </p:cNvPr>
          <p:cNvSpPr/>
          <p:nvPr/>
        </p:nvSpPr>
        <p:spPr>
          <a:xfrm>
            <a:off x="1099768" y="41577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538281F-0726-2D4E-8C51-7CBEBB0DB9D4}"/>
              </a:ext>
            </a:extLst>
          </p:cNvPr>
          <p:cNvCxnSpPr/>
          <p:nvPr/>
        </p:nvCxnSpPr>
        <p:spPr>
          <a:xfrm>
            <a:off x="136976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C20BD304-FA6E-5A44-B30E-E47A48EA19E4}"/>
              </a:ext>
            </a:extLst>
          </p:cNvPr>
          <p:cNvCxnSpPr/>
          <p:nvPr/>
        </p:nvCxnSpPr>
        <p:spPr>
          <a:xfrm>
            <a:off x="1625389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CA9BF77A-81D4-E744-922F-DCF2DCF9816E}"/>
              </a:ext>
            </a:extLst>
          </p:cNvPr>
          <p:cNvCxnSpPr/>
          <p:nvPr/>
        </p:nvCxnSpPr>
        <p:spPr>
          <a:xfrm>
            <a:off x="186091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18A9E42D-E9D2-6742-A40A-F7B7E7DBB266}"/>
              </a:ext>
            </a:extLst>
          </p:cNvPr>
          <p:cNvCxnSpPr/>
          <p:nvPr/>
        </p:nvCxnSpPr>
        <p:spPr>
          <a:xfrm>
            <a:off x="211654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AA2897EC-EE3B-0743-BC3E-88256DFFED8F}"/>
              </a:ext>
            </a:extLst>
          </p:cNvPr>
          <p:cNvCxnSpPr/>
          <p:nvPr/>
        </p:nvCxnSpPr>
        <p:spPr>
          <a:xfrm>
            <a:off x="235494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15643F9-BC12-5341-8FA3-731483BF14FA}"/>
              </a:ext>
            </a:extLst>
          </p:cNvPr>
          <p:cNvCxnSpPr/>
          <p:nvPr/>
        </p:nvCxnSpPr>
        <p:spPr>
          <a:xfrm>
            <a:off x="261057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4AFCD414-D879-2B4B-9ECE-14F85B593ADD}"/>
              </a:ext>
            </a:extLst>
          </p:cNvPr>
          <p:cNvCxnSpPr/>
          <p:nvPr/>
        </p:nvCxnSpPr>
        <p:spPr>
          <a:xfrm>
            <a:off x="284609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FFC28D2A-E43E-0342-99B5-7D89399243FA}"/>
              </a:ext>
            </a:extLst>
          </p:cNvPr>
          <p:cNvCxnSpPr/>
          <p:nvPr/>
        </p:nvCxnSpPr>
        <p:spPr>
          <a:xfrm>
            <a:off x="310172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3F09A5EE-4DB6-7045-BDF8-5A2B53C8D755}"/>
              </a:ext>
            </a:extLst>
          </p:cNvPr>
          <p:cNvCxnSpPr/>
          <p:nvPr/>
        </p:nvCxnSpPr>
        <p:spPr>
          <a:xfrm>
            <a:off x="335448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071CF64B-4655-5B4D-B5E8-D78A119F7ECB}"/>
              </a:ext>
            </a:extLst>
          </p:cNvPr>
          <p:cNvCxnSpPr/>
          <p:nvPr/>
        </p:nvCxnSpPr>
        <p:spPr>
          <a:xfrm>
            <a:off x="361011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BA9AB066-AECE-1241-A8CA-7AEE0D24A57B}"/>
              </a:ext>
            </a:extLst>
          </p:cNvPr>
          <p:cNvCxnSpPr/>
          <p:nvPr/>
        </p:nvCxnSpPr>
        <p:spPr>
          <a:xfrm>
            <a:off x="384563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D3E4A454-879C-0D47-9168-9A0DF8A3BB6E}"/>
              </a:ext>
            </a:extLst>
          </p:cNvPr>
          <p:cNvCxnSpPr/>
          <p:nvPr/>
        </p:nvCxnSpPr>
        <p:spPr>
          <a:xfrm>
            <a:off x="410126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5B355437-2544-3240-A63B-245DA96DF394}"/>
              </a:ext>
            </a:extLst>
          </p:cNvPr>
          <p:cNvCxnSpPr/>
          <p:nvPr/>
        </p:nvCxnSpPr>
        <p:spPr>
          <a:xfrm>
            <a:off x="433966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175E5E6D-F160-5548-AC67-83F8D5C0110D}"/>
              </a:ext>
            </a:extLst>
          </p:cNvPr>
          <p:cNvCxnSpPr/>
          <p:nvPr/>
        </p:nvCxnSpPr>
        <p:spPr>
          <a:xfrm>
            <a:off x="459529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B573D9F0-6108-F944-94FD-961E1C080A17}"/>
              </a:ext>
            </a:extLst>
          </p:cNvPr>
          <p:cNvCxnSpPr/>
          <p:nvPr/>
        </p:nvCxnSpPr>
        <p:spPr>
          <a:xfrm>
            <a:off x="483081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C87265A4-7054-6D4F-9B18-EF0E763196E1}"/>
              </a:ext>
            </a:extLst>
          </p:cNvPr>
          <p:cNvCxnSpPr/>
          <p:nvPr/>
        </p:nvCxnSpPr>
        <p:spPr>
          <a:xfrm>
            <a:off x="508644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D85CF47E-7D6D-8E40-8887-D61CCFA40359}"/>
              </a:ext>
            </a:extLst>
          </p:cNvPr>
          <p:cNvSpPr/>
          <p:nvPr/>
        </p:nvSpPr>
        <p:spPr>
          <a:xfrm>
            <a:off x="6361718" y="4157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4AE9400B-C67C-894C-B113-56E1BF8466BB}"/>
              </a:ext>
            </a:extLst>
          </p:cNvPr>
          <p:cNvSpPr/>
          <p:nvPr/>
        </p:nvSpPr>
        <p:spPr>
          <a:xfrm>
            <a:off x="1099768" y="4462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0C69F11D-D1CD-2743-8F8B-2002DC35DF93}"/>
              </a:ext>
            </a:extLst>
          </p:cNvPr>
          <p:cNvCxnSpPr/>
          <p:nvPr/>
        </p:nvCxnSpPr>
        <p:spPr>
          <a:xfrm>
            <a:off x="136976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341ABA81-B94E-D74B-8765-0F2D9DEDAD7C}"/>
              </a:ext>
            </a:extLst>
          </p:cNvPr>
          <p:cNvCxnSpPr/>
          <p:nvPr/>
        </p:nvCxnSpPr>
        <p:spPr>
          <a:xfrm>
            <a:off x="1625389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AEC92383-6AFB-0E45-A30F-9CE315E2BC36}"/>
              </a:ext>
            </a:extLst>
          </p:cNvPr>
          <p:cNvCxnSpPr/>
          <p:nvPr/>
        </p:nvCxnSpPr>
        <p:spPr>
          <a:xfrm>
            <a:off x="186091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39FC72CA-8C7A-0046-8186-ECCBFE875178}"/>
              </a:ext>
            </a:extLst>
          </p:cNvPr>
          <p:cNvCxnSpPr/>
          <p:nvPr/>
        </p:nvCxnSpPr>
        <p:spPr>
          <a:xfrm>
            <a:off x="211654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4E8C3C4E-3303-DA43-B881-46B25B9059E9}"/>
              </a:ext>
            </a:extLst>
          </p:cNvPr>
          <p:cNvCxnSpPr/>
          <p:nvPr/>
        </p:nvCxnSpPr>
        <p:spPr>
          <a:xfrm>
            <a:off x="235494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65D1CBE2-0BFC-0D4C-A236-CF05FAC99617}"/>
              </a:ext>
            </a:extLst>
          </p:cNvPr>
          <p:cNvCxnSpPr/>
          <p:nvPr/>
        </p:nvCxnSpPr>
        <p:spPr>
          <a:xfrm>
            <a:off x="261057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FC4F4190-43C0-E744-878E-7A0A54FAF68F}"/>
              </a:ext>
            </a:extLst>
          </p:cNvPr>
          <p:cNvCxnSpPr/>
          <p:nvPr/>
        </p:nvCxnSpPr>
        <p:spPr>
          <a:xfrm>
            <a:off x="284609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8AC7C9F9-E4DF-B647-A02B-93619EBDB6C9}"/>
              </a:ext>
            </a:extLst>
          </p:cNvPr>
          <p:cNvCxnSpPr/>
          <p:nvPr/>
        </p:nvCxnSpPr>
        <p:spPr>
          <a:xfrm>
            <a:off x="310172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90B0D96C-6033-AC40-BF3A-9BC4B7EEA047}"/>
              </a:ext>
            </a:extLst>
          </p:cNvPr>
          <p:cNvCxnSpPr/>
          <p:nvPr/>
        </p:nvCxnSpPr>
        <p:spPr>
          <a:xfrm>
            <a:off x="335448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3BCCB8EE-26C7-904E-B1B6-FEB90D70BB11}"/>
              </a:ext>
            </a:extLst>
          </p:cNvPr>
          <p:cNvCxnSpPr/>
          <p:nvPr/>
        </p:nvCxnSpPr>
        <p:spPr>
          <a:xfrm>
            <a:off x="361011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E52AD17A-E284-0B45-8FF0-651BD757C0E7}"/>
              </a:ext>
            </a:extLst>
          </p:cNvPr>
          <p:cNvCxnSpPr/>
          <p:nvPr/>
        </p:nvCxnSpPr>
        <p:spPr>
          <a:xfrm>
            <a:off x="384563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EA802976-5C0C-D04B-B215-A61463095495}"/>
              </a:ext>
            </a:extLst>
          </p:cNvPr>
          <p:cNvCxnSpPr/>
          <p:nvPr/>
        </p:nvCxnSpPr>
        <p:spPr>
          <a:xfrm>
            <a:off x="410126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9EBDFF7A-BAC3-C044-A7CF-895180452356}"/>
              </a:ext>
            </a:extLst>
          </p:cNvPr>
          <p:cNvCxnSpPr/>
          <p:nvPr/>
        </p:nvCxnSpPr>
        <p:spPr>
          <a:xfrm>
            <a:off x="433966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7B8A9AE3-EBE7-D947-BF76-A1AE0BFEDEE4}"/>
              </a:ext>
            </a:extLst>
          </p:cNvPr>
          <p:cNvCxnSpPr/>
          <p:nvPr/>
        </p:nvCxnSpPr>
        <p:spPr>
          <a:xfrm>
            <a:off x="459529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E113E6FF-69E4-CC47-AE81-0A9471652E33}"/>
              </a:ext>
            </a:extLst>
          </p:cNvPr>
          <p:cNvCxnSpPr/>
          <p:nvPr/>
        </p:nvCxnSpPr>
        <p:spPr>
          <a:xfrm>
            <a:off x="483081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5127A3CE-CB39-AA44-92D8-6A3985A22B32}"/>
              </a:ext>
            </a:extLst>
          </p:cNvPr>
          <p:cNvCxnSpPr/>
          <p:nvPr/>
        </p:nvCxnSpPr>
        <p:spPr>
          <a:xfrm>
            <a:off x="508644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4" name="Rectangle 233">
            <a:extLst>
              <a:ext uri="{FF2B5EF4-FFF2-40B4-BE49-F238E27FC236}">
                <a16:creationId xmlns:a16="http://schemas.microsoft.com/office/drawing/2014/main" id="{1C6E018C-A585-B34D-A0DD-930890B7A36A}"/>
              </a:ext>
            </a:extLst>
          </p:cNvPr>
          <p:cNvSpPr/>
          <p:nvPr/>
        </p:nvSpPr>
        <p:spPr>
          <a:xfrm>
            <a:off x="6361718" y="4462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38" name="Rectangle 237">
            <a:extLst>
              <a:ext uri="{FF2B5EF4-FFF2-40B4-BE49-F238E27FC236}">
                <a16:creationId xmlns:a16="http://schemas.microsoft.com/office/drawing/2014/main" id="{D1FA76F3-930B-7345-AFF5-3968346DDF70}"/>
              </a:ext>
            </a:extLst>
          </p:cNvPr>
          <p:cNvSpPr/>
          <p:nvPr/>
        </p:nvSpPr>
        <p:spPr>
          <a:xfrm>
            <a:off x="1099768" y="4767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A461D88C-7807-EE48-A354-B60FD2E2CC39}"/>
              </a:ext>
            </a:extLst>
          </p:cNvPr>
          <p:cNvCxnSpPr/>
          <p:nvPr/>
        </p:nvCxnSpPr>
        <p:spPr>
          <a:xfrm>
            <a:off x="136976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B0187FF9-5CEB-0045-ABF1-69F48A02CF08}"/>
              </a:ext>
            </a:extLst>
          </p:cNvPr>
          <p:cNvCxnSpPr/>
          <p:nvPr/>
        </p:nvCxnSpPr>
        <p:spPr>
          <a:xfrm>
            <a:off x="1625389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A739A6A1-7B9A-144E-9AF1-11812694C2E1}"/>
              </a:ext>
            </a:extLst>
          </p:cNvPr>
          <p:cNvCxnSpPr/>
          <p:nvPr/>
        </p:nvCxnSpPr>
        <p:spPr>
          <a:xfrm>
            <a:off x="186091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0B5F88CA-104D-7D4C-B3C6-528D1F65D1EA}"/>
              </a:ext>
            </a:extLst>
          </p:cNvPr>
          <p:cNvCxnSpPr/>
          <p:nvPr/>
        </p:nvCxnSpPr>
        <p:spPr>
          <a:xfrm>
            <a:off x="211654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C8471A23-C4FB-B445-A7AC-39235F002C15}"/>
              </a:ext>
            </a:extLst>
          </p:cNvPr>
          <p:cNvCxnSpPr/>
          <p:nvPr/>
        </p:nvCxnSpPr>
        <p:spPr>
          <a:xfrm>
            <a:off x="235494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E618A713-3522-0645-A81A-4B3A18A5E09D}"/>
              </a:ext>
            </a:extLst>
          </p:cNvPr>
          <p:cNvCxnSpPr/>
          <p:nvPr/>
        </p:nvCxnSpPr>
        <p:spPr>
          <a:xfrm>
            <a:off x="261057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F816990E-3D4B-B746-98B7-8679EA723FD3}"/>
              </a:ext>
            </a:extLst>
          </p:cNvPr>
          <p:cNvCxnSpPr/>
          <p:nvPr/>
        </p:nvCxnSpPr>
        <p:spPr>
          <a:xfrm>
            <a:off x="284609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077A80E7-5F49-7744-8EF4-023460FEBF8E}"/>
              </a:ext>
            </a:extLst>
          </p:cNvPr>
          <p:cNvCxnSpPr/>
          <p:nvPr/>
        </p:nvCxnSpPr>
        <p:spPr>
          <a:xfrm>
            <a:off x="310172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C2B4A089-C22B-434B-BBBC-B8FD97CF082B}"/>
              </a:ext>
            </a:extLst>
          </p:cNvPr>
          <p:cNvCxnSpPr/>
          <p:nvPr/>
        </p:nvCxnSpPr>
        <p:spPr>
          <a:xfrm>
            <a:off x="335448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213F637C-AF24-AE40-B90F-8DF44C9D50C4}"/>
              </a:ext>
            </a:extLst>
          </p:cNvPr>
          <p:cNvCxnSpPr/>
          <p:nvPr/>
        </p:nvCxnSpPr>
        <p:spPr>
          <a:xfrm>
            <a:off x="361011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A0C71AF8-95B8-AF44-836E-0D7622ED36CB}"/>
              </a:ext>
            </a:extLst>
          </p:cNvPr>
          <p:cNvCxnSpPr/>
          <p:nvPr/>
        </p:nvCxnSpPr>
        <p:spPr>
          <a:xfrm>
            <a:off x="384563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9B3341C7-9065-D342-B767-8273F38071B4}"/>
              </a:ext>
            </a:extLst>
          </p:cNvPr>
          <p:cNvCxnSpPr/>
          <p:nvPr/>
        </p:nvCxnSpPr>
        <p:spPr>
          <a:xfrm>
            <a:off x="410126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0F13C3EE-3CAE-464C-BDDC-CF333BA4571B}"/>
              </a:ext>
            </a:extLst>
          </p:cNvPr>
          <p:cNvCxnSpPr/>
          <p:nvPr/>
        </p:nvCxnSpPr>
        <p:spPr>
          <a:xfrm>
            <a:off x="433966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F86C539-F7B6-1340-A5A9-DB38FEDC462E}"/>
              </a:ext>
            </a:extLst>
          </p:cNvPr>
          <p:cNvCxnSpPr/>
          <p:nvPr/>
        </p:nvCxnSpPr>
        <p:spPr>
          <a:xfrm>
            <a:off x="459529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4D2B15DE-6AB0-924E-BE03-51AEE43F8D14}"/>
              </a:ext>
            </a:extLst>
          </p:cNvPr>
          <p:cNvCxnSpPr/>
          <p:nvPr/>
        </p:nvCxnSpPr>
        <p:spPr>
          <a:xfrm>
            <a:off x="483081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6871BA37-2D87-C14B-B01D-BAFE19E86F14}"/>
              </a:ext>
            </a:extLst>
          </p:cNvPr>
          <p:cNvCxnSpPr/>
          <p:nvPr/>
        </p:nvCxnSpPr>
        <p:spPr>
          <a:xfrm>
            <a:off x="508644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5" name="Rectangle 254">
            <a:extLst>
              <a:ext uri="{FF2B5EF4-FFF2-40B4-BE49-F238E27FC236}">
                <a16:creationId xmlns:a16="http://schemas.microsoft.com/office/drawing/2014/main" id="{6FB5B2AA-D4E3-AE45-80BF-39400FC6C627}"/>
              </a:ext>
            </a:extLst>
          </p:cNvPr>
          <p:cNvSpPr/>
          <p:nvPr/>
        </p:nvSpPr>
        <p:spPr>
          <a:xfrm>
            <a:off x="6361718" y="4767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9E52C8DB-6B52-624F-BDFD-837B475920B5}"/>
              </a:ext>
            </a:extLst>
          </p:cNvPr>
          <p:cNvSpPr/>
          <p:nvPr/>
        </p:nvSpPr>
        <p:spPr>
          <a:xfrm>
            <a:off x="1099768" y="50721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F31C955D-30A2-2647-AC97-32A220CF333B}"/>
              </a:ext>
            </a:extLst>
          </p:cNvPr>
          <p:cNvCxnSpPr/>
          <p:nvPr/>
        </p:nvCxnSpPr>
        <p:spPr>
          <a:xfrm>
            <a:off x="136976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A59103B-CD00-234C-AE04-458FAC5D53E4}"/>
              </a:ext>
            </a:extLst>
          </p:cNvPr>
          <p:cNvCxnSpPr/>
          <p:nvPr/>
        </p:nvCxnSpPr>
        <p:spPr>
          <a:xfrm>
            <a:off x="1625389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7708C8F6-9720-4C4C-A0CA-E91840936EB3}"/>
              </a:ext>
            </a:extLst>
          </p:cNvPr>
          <p:cNvCxnSpPr/>
          <p:nvPr/>
        </p:nvCxnSpPr>
        <p:spPr>
          <a:xfrm>
            <a:off x="186091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0CEC900-756A-2344-B885-DEC3EDC81C13}"/>
              </a:ext>
            </a:extLst>
          </p:cNvPr>
          <p:cNvCxnSpPr/>
          <p:nvPr/>
        </p:nvCxnSpPr>
        <p:spPr>
          <a:xfrm>
            <a:off x="211654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7C1935EA-D43D-6240-9ADA-262FEFDAA9D2}"/>
              </a:ext>
            </a:extLst>
          </p:cNvPr>
          <p:cNvCxnSpPr/>
          <p:nvPr/>
        </p:nvCxnSpPr>
        <p:spPr>
          <a:xfrm>
            <a:off x="235494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087E8F09-C483-2747-8455-A2A6178CA7F1}"/>
              </a:ext>
            </a:extLst>
          </p:cNvPr>
          <p:cNvCxnSpPr/>
          <p:nvPr/>
        </p:nvCxnSpPr>
        <p:spPr>
          <a:xfrm>
            <a:off x="261057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2F568BF7-FF24-014A-A93E-F77D4BD8670E}"/>
              </a:ext>
            </a:extLst>
          </p:cNvPr>
          <p:cNvCxnSpPr/>
          <p:nvPr/>
        </p:nvCxnSpPr>
        <p:spPr>
          <a:xfrm>
            <a:off x="284609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D3EB309C-85B9-C44D-B467-80C002A5BA3E}"/>
              </a:ext>
            </a:extLst>
          </p:cNvPr>
          <p:cNvCxnSpPr/>
          <p:nvPr/>
        </p:nvCxnSpPr>
        <p:spPr>
          <a:xfrm>
            <a:off x="310172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ECB15BCD-71F3-E642-8458-BD4B7AADCAAD}"/>
              </a:ext>
            </a:extLst>
          </p:cNvPr>
          <p:cNvCxnSpPr/>
          <p:nvPr/>
        </p:nvCxnSpPr>
        <p:spPr>
          <a:xfrm>
            <a:off x="335448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4FDCA87A-6486-4147-A58E-9EAD716CE8FE}"/>
              </a:ext>
            </a:extLst>
          </p:cNvPr>
          <p:cNvCxnSpPr/>
          <p:nvPr/>
        </p:nvCxnSpPr>
        <p:spPr>
          <a:xfrm>
            <a:off x="361011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0" name="Straight Connector 269">
            <a:extLst>
              <a:ext uri="{FF2B5EF4-FFF2-40B4-BE49-F238E27FC236}">
                <a16:creationId xmlns:a16="http://schemas.microsoft.com/office/drawing/2014/main" id="{614DDB3E-5DB6-3A44-A3D2-642CC58A4992}"/>
              </a:ext>
            </a:extLst>
          </p:cNvPr>
          <p:cNvCxnSpPr/>
          <p:nvPr/>
        </p:nvCxnSpPr>
        <p:spPr>
          <a:xfrm>
            <a:off x="384563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1" name="Straight Connector 270">
            <a:extLst>
              <a:ext uri="{FF2B5EF4-FFF2-40B4-BE49-F238E27FC236}">
                <a16:creationId xmlns:a16="http://schemas.microsoft.com/office/drawing/2014/main" id="{32CCC2A0-F2EA-524A-BF15-25F8DBFA8DD8}"/>
              </a:ext>
            </a:extLst>
          </p:cNvPr>
          <p:cNvCxnSpPr/>
          <p:nvPr/>
        </p:nvCxnSpPr>
        <p:spPr>
          <a:xfrm>
            <a:off x="410126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2ADC41B4-9C2A-0643-8582-A5A0C02A7451}"/>
              </a:ext>
            </a:extLst>
          </p:cNvPr>
          <p:cNvCxnSpPr/>
          <p:nvPr/>
        </p:nvCxnSpPr>
        <p:spPr>
          <a:xfrm>
            <a:off x="433966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>
            <a:extLst>
              <a:ext uri="{FF2B5EF4-FFF2-40B4-BE49-F238E27FC236}">
                <a16:creationId xmlns:a16="http://schemas.microsoft.com/office/drawing/2014/main" id="{37E2BDC0-8434-5448-802A-BE59D9A584FB}"/>
              </a:ext>
            </a:extLst>
          </p:cNvPr>
          <p:cNvCxnSpPr/>
          <p:nvPr/>
        </p:nvCxnSpPr>
        <p:spPr>
          <a:xfrm>
            <a:off x="459529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>
            <a:extLst>
              <a:ext uri="{FF2B5EF4-FFF2-40B4-BE49-F238E27FC236}">
                <a16:creationId xmlns:a16="http://schemas.microsoft.com/office/drawing/2014/main" id="{19BB6318-22DC-4549-901C-D35F287B4907}"/>
              </a:ext>
            </a:extLst>
          </p:cNvPr>
          <p:cNvCxnSpPr/>
          <p:nvPr/>
        </p:nvCxnSpPr>
        <p:spPr>
          <a:xfrm>
            <a:off x="483081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>
            <a:extLst>
              <a:ext uri="{FF2B5EF4-FFF2-40B4-BE49-F238E27FC236}">
                <a16:creationId xmlns:a16="http://schemas.microsoft.com/office/drawing/2014/main" id="{F6FE3878-B0FA-B247-A234-821719220271}"/>
              </a:ext>
            </a:extLst>
          </p:cNvPr>
          <p:cNvCxnSpPr/>
          <p:nvPr/>
        </p:nvCxnSpPr>
        <p:spPr>
          <a:xfrm>
            <a:off x="508644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9674634B-B0D9-3443-8283-8A6D120B665C}"/>
              </a:ext>
            </a:extLst>
          </p:cNvPr>
          <p:cNvSpPr/>
          <p:nvPr/>
        </p:nvSpPr>
        <p:spPr>
          <a:xfrm>
            <a:off x="6361718" y="5072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280" name="Rectangle 279">
            <a:extLst>
              <a:ext uri="{FF2B5EF4-FFF2-40B4-BE49-F238E27FC236}">
                <a16:creationId xmlns:a16="http://schemas.microsoft.com/office/drawing/2014/main" id="{5E89C339-C733-C742-8231-1CC4C544E074}"/>
              </a:ext>
            </a:extLst>
          </p:cNvPr>
          <p:cNvSpPr/>
          <p:nvPr/>
        </p:nvSpPr>
        <p:spPr>
          <a:xfrm>
            <a:off x="1099768" y="53769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281" name="Straight Connector 280">
            <a:extLst>
              <a:ext uri="{FF2B5EF4-FFF2-40B4-BE49-F238E27FC236}">
                <a16:creationId xmlns:a16="http://schemas.microsoft.com/office/drawing/2014/main" id="{6923645A-D138-A145-AE59-46091C674884}"/>
              </a:ext>
            </a:extLst>
          </p:cNvPr>
          <p:cNvCxnSpPr/>
          <p:nvPr/>
        </p:nvCxnSpPr>
        <p:spPr>
          <a:xfrm>
            <a:off x="136976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2" name="Straight Connector 281">
            <a:extLst>
              <a:ext uri="{FF2B5EF4-FFF2-40B4-BE49-F238E27FC236}">
                <a16:creationId xmlns:a16="http://schemas.microsoft.com/office/drawing/2014/main" id="{101F483F-F48B-404B-B459-8A59C2AFEE65}"/>
              </a:ext>
            </a:extLst>
          </p:cNvPr>
          <p:cNvCxnSpPr/>
          <p:nvPr/>
        </p:nvCxnSpPr>
        <p:spPr>
          <a:xfrm>
            <a:off x="1625389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08929EB5-2F07-5647-B55D-E3D0F8785CE1}"/>
              </a:ext>
            </a:extLst>
          </p:cNvPr>
          <p:cNvCxnSpPr/>
          <p:nvPr/>
        </p:nvCxnSpPr>
        <p:spPr>
          <a:xfrm>
            <a:off x="186091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4" name="Straight Connector 283">
            <a:extLst>
              <a:ext uri="{FF2B5EF4-FFF2-40B4-BE49-F238E27FC236}">
                <a16:creationId xmlns:a16="http://schemas.microsoft.com/office/drawing/2014/main" id="{710F38B1-EE00-3A43-B8BF-FAF7576D45A5}"/>
              </a:ext>
            </a:extLst>
          </p:cNvPr>
          <p:cNvCxnSpPr/>
          <p:nvPr/>
        </p:nvCxnSpPr>
        <p:spPr>
          <a:xfrm>
            <a:off x="211654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>
            <a:extLst>
              <a:ext uri="{FF2B5EF4-FFF2-40B4-BE49-F238E27FC236}">
                <a16:creationId xmlns:a16="http://schemas.microsoft.com/office/drawing/2014/main" id="{686F75E8-1F99-7141-8981-7B04CD6B0976}"/>
              </a:ext>
            </a:extLst>
          </p:cNvPr>
          <p:cNvCxnSpPr/>
          <p:nvPr/>
        </p:nvCxnSpPr>
        <p:spPr>
          <a:xfrm>
            <a:off x="235494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>
            <a:extLst>
              <a:ext uri="{FF2B5EF4-FFF2-40B4-BE49-F238E27FC236}">
                <a16:creationId xmlns:a16="http://schemas.microsoft.com/office/drawing/2014/main" id="{57EF30CA-05E7-414F-9293-162E64DAA02A}"/>
              </a:ext>
            </a:extLst>
          </p:cNvPr>
          <p:cNvCxnSpPr/>
          <p:nvPr/>
        </p:nvCxnSpPr>
        <p:spPr>
          <a:xfrm>
            <a:off x="261057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>
            <a:extLst>
              <a:ext uri="{FF2B5EF4-FFF2-40B4-BE49-F238E27FC236}">
                <a16:creationId xmlns:a16="http://schemas.microsoft.com/office/drawing/2014/main" id="{BD9A7CA7-44C8-4B44-A5AF-EA26FD1D15AB}"/>
              </a:ext>
            </a:extLst>
          </p:cNvPr>
          <p:cNvCxnSpPr/>
          <p:nvPr/>
        </p:nvCxnSpPr>
        <p:spPr>
          <a:xfrm>
            <a:off x="284609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8" name="Straight Connector 287">
            <a:extLst>
              <a:ext uri="{FF2B5EF4-FFF2-40B4-BE49-F238E27FC236}">
                <a16:creationId xmlns:a16="http://schemas.microsoft.com/office/drawing/2014/main" id="{F0F0EF34-3378-2347-BC64-033F31E988D6}"/>
              </a:ext>
            </a:extLst>
          </p:cNvPr>
          <p:cNvCxnSpPr/>
          <p:nvPr/>
        </p:nvCxnSpPr>
        <p:spPr>
          <a:xfrm>
            <a:off x="310172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9" name="Straight Connector 288">
            <a:extLst>
              <a:ext uri="{FF2B5EF4-FFF2-40B4-BE49-F238E27FC236}">
                <a16:creationId xmlns:a16="http://schemas.microsoft.com/office/drawing/2014/main" id="{C7ED018F-BA3F-0548-B256-1B8F4B27EB3D}"/>
              </a:ext>
            </a:extLst>
          </p:cNvPr>
          <p:cNvCxnSpPr/>
          <p:nvPr/>
        </p:nvCxnSpPr>
        <p:spPr>
          <a:xfrm>
            <a:off x="335448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0" name="Straight Connector 289">
            <a:extLst>
              <a:ext uri="{FF2B5EF4-FFF2-40B4-BE49-F238E27FC236}">
                <a16:creationId xmlns:a16="http://schemas.microsoft.com/office/drawing/2014/main" id="{E9DDDB75-7B3C-E04A-BE00-F4C88D5129A8}"/>
              </a:ext>
            </a:extLst>
          </p:cNvPr>
          <p:cNvCxnSpPr/>
          <p:nvPr/>
        </p:nvCxnSpPr>
        <p:spPr>
          <a:xfrm>
            <a:off x="361011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1" name="Straight Connector 290">
            <a:extLst>
              <a:ext uri="{FF2B5EF4-FFF2-40B4-BE49-F238E27FC236}">
                <a16:creationId xmlns:a16="http://schemas.microsoft.com/office/drawing/2014/main" id="{CDDD1E33-D04B-C84D-BF55-332265E2E873}"/>
              </a:ext>
            </a:extLst>
          </p:cNvPr>
          <p:cNvCxnSpPr/>
          <p:nvPr/>
        </p:nvCxnSpPr>
        <p:spPr>
          <a:xfrm>
            <a:off x="384563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2" name="Straight Connector 291">
            <a:extLst>
              <a:ext uri="{FF2B5EF4-FFF2-40B4-BE49-F238E27FC236}">
                <a16:creationId xmlns:a16="http://schemas.microsoft.com/office/drawing/2014/main" id="{7E17DA90-3BF7-E048-A181-2214A7867865}"/>
              </a:ext>
            </a:extLst>
          </p:cNvPr>
          <p:cNvCxnSpPr/>
          <p:nvPr/>
        </p:nvCxnSpPr>
        <p:spPr>
          <a:xfrm>
            <a:off x="410126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B35F5941-793A-FE43-8F67-D78B319DAA70}"/>
              </a:ext>
            </a:extLst>
          </p:cNvPr>
          <p:cNvCxnSpPr/>
          <p:nvPr/>
        </p:nvCxnSpPr>
        <p:spPr>
          <a:xfrm>
            <a:off x="433966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>
            <a:extLst>
              <a:ext uri="{FF2B5EF4-FFF2-40B4-BE49-F238E27FC236}">
                <a16:creationId xmlns:a16="http://schemas.microsoft.com/office/drawing/2014/main" id="{5AA4D1B1-6202-D94E-88E2-3FD1D43B9341}"/>
              </a:ext>
            </a:extLst>
          </p:cNvPr>
          <p:cNvCxnSpPr/>
          <p:nvPr/>
        </p:nvCxnSpPr>
        <p:spPr>
          <a:xfrm>
            <a:off x="459529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6F045D33-43A2-CE43-BA08-1D940F9C5819}"/>
              </a:ext>
            </a:extLst>
          </p:cNvPr>
          <p:cNvCxnSpPr/>
          <p:nvPr/>
        </p:nvCxnSpPr>
        <p:spPr>
          <a:xfrm>
            <a:off x="483081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6" name="Straight Connector 295">
            <a:extLst>
              <a:ext uri="{FF2B5EF4-FFF2-40B4-BE49-F238E27FC236}">
                <a16:creationId xmlns:a16="http://schemas.microsoft.com/office/drawing/2014/main" id="{59153E3E-D778-794E-B460-D99EF962CF6F}"/>
              </a:ext>
            </a:extLst>
          </p:cNvPr>
          <p:cNvCxnSpPr/>
          <p:nvPr/>
        </p:nvCxnSpPr>
        <p:spPr>
          <a:xfrm>
            <a:off x="508644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7" name="Rectangle 296">
            <a:extLst>
              <a:ext uri="{FF2B5EF4-FFF2-40B4-BE49-F238E27FC236}">
                <a16:creationId xmlns:a16="http://schemas.microsoft.com/office/drawing/2014/main" id="{8D033FCC-B2FC-A64A-8D52-3F98BD8A604A}"/>
              </a:ext>
            </a:extLst>
          </p:cNvPr>
          <p:cNvSpPr/>
          <p:nvPr/>
        </p:nvSpPr>
        <p:spPr>
          <a:xfrm>
            <a:off x="6361718" y="5376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01" name="Rectangle 300">
            <a:extLst>
              <a:ext uri="{FF2B5EF4-FFF2-40B4-BE49-F238E27FC236}">
                <a16:creationId xmlns:a16="http://schemas.microsoft.com/office/drawing/2014/main" id="{6C3158FF-228A-3F45-AB87-8310F20EE2BC}"/>
              </a:ext>
            </a:extLst>
          </p:cNvPr>
          <p:cNvSpPr/>
          <p:nvPr/>
        </p:nvSpPr>
        <p:spPr>
          <a:xfrm>
            <a:off x="1099768" y="5681746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2EDC5870-D96A-9C44-9451-2856D6C95ACF}"/>
              </a:ext>
            </a:extLst>
          </p:cNvPr>
          <p:cNvCxnSpPr/>
          <p:nvPr/>
        </p:nvCxnSpPr>
        <p:spPr>
          <a:xfrm>
            <a:off x="136976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3D12F084-1C75-2F4C-ABD4-60C0D55B1C7F}"/>
              </a:ext>
            </a:extLst>
          </p:cNvPr>
          <p:cNvCxnSpPr/>
          <p:nvPr/>
        </p:nvCxnSpPr>
        <p:spPr>
          <a:xfrm>
            <a:off x="1625389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B397224F-9512-4E41-AE0B-43ABCE6DE307}"/>
              </a:ext>
            </a:extLst>
          </p:cNvPr>
          <p:cNvCxnSpPr/>
          <p:nvPr/>
        </p:nvCxnSpPr>
        <p:spPr>
          <a:xfrm>
            <a:off x="186091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56BE73C0-18B6-4D44-B9F3-DFD316A97340}"/>
              </a:ext>
            </a:extLst>
          </p:cNvPr>
          <p:cNvCxnSpPr/>
          <p:nvPr/>
        </p:nvCxnSpPr>
        <p:spPr>
          <a:xfrm>
            <a:off x="211654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69F9740E-BCD3-E44F-9ECF-43980AC24AC2}"/>
              </a:ext>
            </a:extLst>
          </p:cNvPr>
          <p:cNvCxnSpPr/>
          <p:nvPr/>
        </p:nvCxnSpPr>
        <p:spPr>
          <a:xfrm>
            <a:off x="235494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D612FA89-A5BF-0444-A3CC-66C8F9316844}"/>
              </a:ext>
            </a:extLst>
          </p:cNvPr>
          <p:cNvCxnSpPr/>
          <p:nvPr/>
        </p:nvCxnSpPr>
        <p:spPr>
          <a:xfrm>
            <a:off x="261057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F2237105-C3B7-EE44-9FF9-D9F01003A283}"/>
              </a:ext>
            </a:extLst>
          </p:cNvPr>
          <p:cNvCxnSpPr/>
          <p:nvPr/>
        </p:nvCxnSpPr>
        <p:spPr>
          <a:xfrm>
            <a:off x="284609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D0691D57-3511-FC48-92B5-F0DDA7E504FF}"/>
              </a:ext>
            </a:extLst>
          </p:cNvPr>
          <p:cNvCxnSpPr/>
          <p:nvPr/>
        </p:nvCxnSpPr>
        <p:spPr>
          <a:xfrm>
            <a:off x="310172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47A59FEB-A868-7747-9B89-93E986BEB0AD}"/>
              </a:ext>
            </a:extLst>
          </p:cNvPr>
          <p:cNvCxnSpPr/>
          <p:nvPr/>
        </p:nvCxnSpPr>
        <p:spPr>
          <a:xfrm>
            <a:off x="335448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AF007AB-1CD0-9D4A-8431-30026276D222}"/>
              </a:ext>
            </a:extLst>
          </p:cNvPr>
          <p:cNvCxnSpPr/>
          <p:nvPr/>
        </p:nvCxnSpPr>
        <p:spPr>
          <a:xfrm>
            <a:off x="361011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275DB8AC-0A93-1F44-A272-548B2C8DC867}"/>
              </a:ext>
            </a:extLst>
          </p:cNvPr>
          <p:cNvCxnSpPr/>
          <p:nvPr/>
        </p:nvCxnSpPr>
        <p:spPr>
          <a:xfrm>
            <a:off x="384563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E48DE824-E391-D845-ABAC-0237CABB1A0D}"/>
              </a:ext>
            </a:extLst>
          </p:cNvPr>
          <p:cNvCxnSpPr/>
          <p:nvPr/>
        </p:nvCxnSpPr>
        <p:spPr>
          <a:xfrm>
            <a:off x="410126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CF1A123F-3E36-7642-B812-18E4F28020D7}"/>
              </a:ext>
            </a:extLst>
          </p:cNvPr>
          <p:cNvCxnSpPr/>
          <p:nvPr/>
        </p:nvCxnSpPr>
        <p:spPr>
          <a:xfrm>
            <a:off x="433966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A86B9C1B-D5C5-F54E-B3D7-DA93AE9A7108}"/>
              </a:ext>
            </a:extLst>
          </p:cNvPr>
          <p:cNvCxnSpPr/>
          <p:nvPr/>
        </p:nvCxnSpPr>
        <p:spPr>
          <a:xfrm>
            <a:off x="459529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B04DF199-A9C5-0C47-9B3D-EDE46276E5DC}"/>
              </a:ext>
            </a:extLst>
          </p:cNvPr>
          <p:cNvCxnSpPr/>
          <p:nvPr/>
        </p:nvCxnSpPr>
        <p:spPr>
          <a:xfrm>
            <a:off x="483081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09D9C9F9-15EF-194C-BF5E-04921B78B10F}"/>
              </a:ext>
            </a:extLst>
          </p:cNvPr>
          <p:cNvCxnSpPr/>
          <p:nvPr/>
        </p:nvCxnSpPr>
        <p:spPr>
          <a:xfrm>
            <a:off x="508644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8" name="Rectangle 317">
            <a:extLst>
              <a:ext uri="{FF2B5EF4-FFF2-40B4-BE49-F238E27FC236}">
                <a16:creationId xmlns:a16="http://schemas.microsoft.com/office/drawing/2014/main" id="{D5B8A2C7-5BEC-D242-B8B7-15DB9211157C}"/>
              </a:ext>
            </a:extLst>
          </p:cNvPr>
          <p:cNvSpPr/>
          <p:nvPr/>
        </p:nvSpPr>
        <p:spPr>
          <a:xfrm>
            <a:off x="6361718" y="56817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22" name="Rectangle 321">
            <a:extLst>
              <a:ext uri="{FF2B5EF4-FFF2-40B4-BE49-F238E27FC236}">
                <a16:creationId xmlns:a16="http://schemas.microsoft.com/office/drawing/2014/main" id="{64C61D53-664A-134C-A21A-2AD390D8C711}"/>
              </a:ext>
            </a:extLst>
          </p:cNvPr>
          <p:cNvSpPr/>
          <p:nvPr/>
        </p:nvSpPr>
        <p:spPr>
          <a:xfrm>
            <a:off x="1099768" y="5986546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23" name="Straight Connector 322">
            <a:extLst>
              <a:ext uri="{FF2B5EF4-FFF2-40B4-BE49-F238E27FC236}">
                <a16:creationId xmlns:a16="http://schemas.microsoft.com/office/drawing/2014/main" id="{E202165C-90C9-974D-BD80-DF8047CBD03E}"/>
              </a:ext>
            </a:extLst>
          </p:cNvPr>
          <p:cNvCxnSpPr/>
          <p:nvPr/>
        </p:nvCxnSpPr>
        <p:spPr>
          <a:xfrm>
            <a:off x="136976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>
            <a:extLst>
              <a:ext uri="{FF2B5EF4-FFF2-40B4-BE49-F238E27FC236}">
                <a16:creationId xmlns:a16="http://schemas.microsoft.com/office/drawing/2014/main" id="{95BE9CA2-D986-FD40-BA7D-99210A523BC5}"/>
              </a:ext>
            </a:extLst>
          </p:cNvPr>
          <p:cNvCxnSpPr/>
          <p:nvPr/>
        </p:nvCxnSpPr>
        <p:spPr>
          <a:xfrm>
            <a:off x="1625389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5" name="Straight Connector 324">
            <a:extLst>
              <a:ext uri="{FF2B5EF4-FFF2-40B4-BE49-F238E27FC236}">
                <a16:creationId xmlns:a16="http://schemas.microsoft.com/office/drawing/2014/main" id="{D6E678F1-FFB3-DA4F-8A26-68F2FA1D37DA}"/>
              </a:ext>
            </a:extLst>
          </p:cNvPr>
          <p:cNvCxnSpPr/>
          <p:nvPr/>
        </p:nvCxnSpPr>
        <p:spPr>
          <a:xfrm>
            <a:off x="186091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6" name="Straight Connector 325">
            <a:extLst>
              <a:ext uri="{FF2B5EF4-FFF2-40B4-BE49-F238E27FC236}">
                <a16:creationId xmlns:a16="http://schemas.microsoft.com/office/drawing/2014/main" id="{DF37670D-1F27-8049-8B66-572FEBB3D8FF}"/>
              </a:ext>
            </a:extLst>
          </p:cNvPr>
          <p:cNvCxnSpPr/>
          <p:nvPr/>
        </p:nvCxnSpPr>
        <p:spPr>
          <a:xfrm>
            <a:off x="211654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7" name="Straight Connector 326">
            <a:extLst>
              <a:ext uri="{FF2B5EF4-FFF2-40B4-BE49-F238E27FC236}">
                <a16:creationId xmlns:a16="http://schemas.microsoft.com/office/drawing/2014/main" id="{47E9B5D6-76F0-7244-8173-8B849C8BE880}"/>
              </a:ext>
            </a:extLst>
          </p:cNvPr>
          <p:cNvCxnSpPr/>
          <p:nvPr/>
        </p:nvCxnSpPr>
        <p:spPr>
          <a:xfrm>
            <a:off x="235494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EC1C06DB-39F9-D845-BD28-C11F34031FF6}"/>
              </a:ext>
            </a:extLst>
          </p:cNvPr>
          <p:cNvCxnSpPr/>
          <p:nvPr/>
        </p:nvCxnSpPr>
        <p:spPr>
          <a:xfrm>
            <a:off x="261057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>
            <a:extLst>
              <a:ext uri="{FF2B5EF4-FFF2-40B4-BE49-F238E27FC236}">
                <a16:creationId xmlns:a16="http://schemas.microsoft.com/office/drawing/2014/main" id="{6F0448DC-DC2A-384E-8386-5874B79664D6}"/>
              </a:ext>
            </a:extLst>
          </p:cNvPr>
          <p:cNvCxnSpPr/>
          <p:nvPr/>
        </p:nvCxnSpPr>
        <p:spPr>
          <a:xfrm>
            <a:off x="284609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12E03B20-B0BA-E447-8E9B-A5562FDA0ECD}"/>
              </a:ext>
            </a:extLst>
          </p:cNvPr>
          <p:cNvCxnSpPr/>
          <p:nvPr/>
        </p:nvCxnSpPr>
        <p:spPr>
          <a:xfrm>
            <a:off x="310172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D7A1CDFC-BAD1-C849-91E3-63BF4B44ACA1}"/>
              </a:ext>
            </a:extLst>
          </p:cNvPr>
          <p:cNvCxnSpPr/>
          <p:nvPr/>
        </p:nvCxnSpPr>
        <p:spPr>
          <a:xfrm>
            <a:off x="335448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2" name="Straight Connector 331">
            <a:extLst>
              <a:ext uri="{FF2B5EF4-FFF2-40B4-BE49-F238E27FC236}">
                <a16:creationId xmlns:a16="http://schemas.microsoft.com/office/drawing/2014/main" id="{7584E387-2E20-F14D-BD7B-7F78F93FCAF7}"/>
              </a:ext>
            </a:extLst>
          </p:cNvPr>
          <p:cNvCxnSpPr/>
          <p:nvPr/>
        </p:nvCxnSpPr>
        <p:spPr>
          <a:xfrm>
            <a:off x="361011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3" name="Straight Connector 332">
            <a:extLst>
              <a:ext uri="{FF2B5EF4-FFF2-40B4-BE49-F238E27FC236}">
                <a16:creationId xmlns:a16="http://schemas.microsoft.com/office/drawing/2014/main" id="{3C1CF52B-AEC8-E749-AD66-1B106ECC6583}"/>
              </a:ext>
            </a:extLst>
          </p:cNvPr>
          <p:cNvCxnSpPr/>
          <p:nvPr/>
        </p:nvCxnSpPr>
        <p:spPr>
          <a:xfrm>
            <a:off x="384563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>
            <a:extLst>
              <a:ext uri="{FF2B5EF4-FFF2-40B4-BE49-F238E27FC236}">
                <a16:creationId xmlns:a16="http://schemas.microsoft.com/office/drawing/2014/main" id="{6E835BBA-0B45-0843-82F7-4AB823E7CB3D}"/>
              </a:ext>
            </a:extLst>
          </p:cNvPr>
          <p:cNvCxnSpPr/>
          <p:nvPr/>
        </p:nvCxnSpPr>
        <p:spPr>
          <a:xfrm>
            <a:off x="410126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4D5CE22A-D274-A249-883F-94A60B7C54DA}"/>
              </a:ext>
            </a:extLst>
          </p:cNvPr>
          <p:cNvCxnSpPr/>
          <p:nvPr/>
        </p:nvCxnSpPr>
        <p:spPr>
          <a:xfrm>
            <a:off x="433966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>
            <a:extLst>
              <a:ext uri="{FF2B5EF4-FFF2-40B4-BE49-F238E27FC236}">
                <a16:creationId xmlns:a16="http://schemas.microsoft.com/office/drawing/2014/main" id="{82413FD3-9A48-3447-BF37-3DC3E8281C78}"/>
              </a:ext>
            </a:extLst>
          </p:cNvPr>
          <p:cNvCxnSpPr/>
          <p:nvPr/>
        </p:nvCxnSpPr>
        <p:spPr>
          <a:xfrm>
            <a:off x="459529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7" name="Straight Connector 336">
            <a:extLst>
              <a:ext uri="{FF2B5EF4-FFF2-40B4-BE49-F238E27FC236}">
                <a16:creationId xmlns:a16="http://schemas.microsoft.com/office/drawing/2014/main" id="{9B08F204-F7EA-5947-B65F-9DE634BE8111}"/>
              </a:ext>
            </a:extLst>
          </p:cNvPr>
          <p:cNvCxnSpPr/>
          <p:nvPr/>
        </p:nvCxnSpPr>
        <p:spPr>
          <a:xfrm>
            <a:off x="483081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8" name="Straight Connector 337">
            <a:extLst>
              <a:ext uri="{FF2B5EF4-FFF2-40B4-BE49-F238E27FC236}">
                <a16:creationId xmlns:a16="http://schemas.microsoft.com/office/drawing/2014/main" id="{2A9E0FA9-1C14-8148-8958-72B646E8ADF3}"/>
              </a:ext>
            </a:extLst>
          </p:cNvPr>
          <p:cNvCxnSpPr/>
          <p:nvPr/>
        </p:nvCxnSpPr>
        <p:spPr>
          <a:xfrm>
            <a:off x="508644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71BE4D7-0E02-2D48-A272-E0058171CD4E}"/>
              </a:ext>
            </a:extLst>
          </p:cNvPr>
          <p:cNvSpPr/>
          <p:nvPr/>
        </p:nvSpPr>
        <p:spPr>
          <a:xfrm>
            <a:off x="6361718" y="59865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grpSp>
        <p:nvGrpSpPr>
          <p:cNvPr id="4" name="Group 3"/>
          <p:cNvGrpSpPr/>
          <p:nvPr/>
        </p:nvGrpSpPr>
        <p:grpSpPr>
          <a:xfrm>
            <a:off x="620050" y="1379125"/>
            <a:ext cx="372281" cy="4848551"/>
            <a:chOff x="620050" y="1379125"/>
            <a:chExt cx="372281" cy="484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A7AD092-1CC6-7E48-9757-E116540326E9}"/>
                    </a:ext>
                  </a:extLst>
                </p:cNvPr>
                <p:cNvSpPr txBox="1"/>
                <p:nvPr/>
              </p:nvSpPr>
              <p:spPr>
                <a:xfrm>
                  <a:off x="620050" y="1379125"/>
                  <a:ext cx="274498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A7AD092-1CC6-7E48-9757-E11654032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379125"/>
                  <a:ext cx="274498" cy="276551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DD85C42-34E8-0848-A109-8A624AE4CEA0}"/>
                    </a:ext>
                  </a:extLst>
                </p:cNvPr>
                <p:cNvSpPr txBox="1"/>
                <p:nvPr/>
              </p:nvSpPr>
              <p:spPr>
                <a:xfrm>
                  <a:off x="620050" y="16839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DD85C42-34E8-0848-A109-8A624AE4C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683925"/>
                  <a:ext cx="279820" cy="276551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1B12B85-88AE-1F44-B5D7-1293B747C5B3}"/>
                    </a:ext>
                  </a:extLst>
                </p:cNvPr>
                <p:cNvSpPr txBox="1"/>
                <p:nvPr/>
              </p:nvSpPr>
              <p:spPr>
                <a:xfrm>
                  <a:off x="620050" y="19887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1B12B85-88AE-1F44-B5D7-1293B747C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988725"/>
                  <a:ext cx="279820" cy="276551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4EFC545-391F-B540-8D0E-3F5D86571A32}"/>
                    </a:ext>
                  </a:extLst>
                </p:cNvPr>
                <p:cNvSpPr txBox="1"/>
                <p:nvPr/>
              </p:nvSpPr>
              <p:spPr>
                <a:xfrm>
                  <a:off x="620050" y="22935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4EFC545-391F-B540-8D0E-3F5D86571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293525"/>
                  <a:ext cx="279820" cy="276551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7D63E57-FAB3-B648-9D7D-5A58A15F6341}"/>
                    </a:ext>
                  </a:extLst>
                </p:cNvPr>
                <p:cNvSpPr txBox="1"/>
                <p:nvPr/>
              </p:nvSpPr>
              <p:spPr>
                <a:xfrm>
                  <a:off x="620050" y="25983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7D63E57-FAB3-B648-9D7D-5A58A15F6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598325"/>
                  <a:ext cx="279820" cy="276551"/>
                </a:xfrm>
                <a:prstGeom prst="rect">
                  <a:avLst/>
                </a:prstGeom>
                <a:blipFill>
                  <a:blip r:embed="rId7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F7978D0-341B-5246-AC7A-F0A96DD842AB}"/>
                    </a:ext>
                  </a:extLst>
                </p:cNvPr>
                <p:cNvSpPr txBox="1"/>
                <p:nvPr/>
              </p:nvSpPr>
              <p:spPr>
                <a:xfrm>
                  <a:off x="620050" y="29031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F7978D0-341B-5246-AC7A-F0A96DD84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903125"/>
                  <a:ext cx="279820" cy="276551"/>
                </a:xfrm>
                <a:prstGeom prst="rect">
                  <a:avLst/>
                </a:prstGeom>
                <a:blipFill>
                  <a:blip r:embed="rId8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6DD123C0-3F24-1A4E-82C7-14B0406C2DBF}"/>
                    </a:ext>
                  </a:extLst>
                </p:cNvPr>
                <p:cNvSpPr txBox="1"/>
                <p:nvPr/>
              </p:nvSpPr>
              <p:spPr>
                <a:xfrm>
                  <a:off x="620050" y="32079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6DD123C0-3F24-1A4E-82C7-14B0406C2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207925"/>
                  <a:ext cx="279820" cy="276551"/>
                </a:xfrm>
                <a:prstGeom prst="rect">
                  <a:avLst/>
                </a:prstGeom>
                <a:blipFill>
                  <a:blip r:embed="rId9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C4576A4-8DD6-DB41-B353-D47E5A98987A}"/>
                    </a:ext>
                  </a:extLst>
                </p:cNvPr>
                <p:cNvSpPr txBox="1"/>
                <p:nvPr/>
              </p:nvSpPr>
              <p:spPr>
                <a:xfrm>
                  <a:off x="620050" y="35127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C4576A4-8DD6-DB41-B353-D47E5A989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512725"/>
                  <a:ext cx="279820" cy="276551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14A13B9-A490-D640-8440-00F469F0DAD5}"/>
                    </a:ext>
                  </a:extLst>
                </p:cNvPr>
                <p:cNvSpPr txBox="1"/>
                <p:nvPr/>
              </p:nvSpPr>
              <p:spPr>
                <a:xfrm>
                  <a:off x="620050" y="3817525"/>
                  <a:ext cx="275012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14A13B9-A490-D640-8440-00F469F0D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817525"/>
                  <a:ext cx="275012" cy="276551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D7BD88B-44A0-4047-8CC6-F572CF215737}"/>
                    </a:ext>
                  </a:extLst>
                </p:cNvPr>
                <p:cNvSpPr txBox="1"/>
                <p:nvPr/>
              </p:nvSpPr>
              <p:spPr>
                <a:xfrm>
                  <a:off x="620050" y="41223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D7BD88B-44A0-4047-8CC6-F572CF215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122325"/>
                  <a:ext cx="372281" cy="276551"/>
                </a:xfrm>
                <a:prstGeom prst="rect">
                  <a:avLst/>
                </a:prstGeom>
                <a:blipFill>
                  <a:blip r:embed="rId12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935840A8-E36D-0347-9CBF-4F20A20B8CAC}"/>
                    </a:ext>
                  </a:extLst>
                </p:cNvPr>
                <p:cNvSpPr txBox="1"/>
                <p:nvPr/>
              </p:nvSpPr>
              <p:spPr>
                <a:xfrm>
                  <a:off x="620050" y="44271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935840A8-E36D-0347-9CBF-4F20A20B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427125"/>
                  <a:ext cx="372281" cy="276551"/>
                </a:xfrm>
                <a:prstGeom prst="rect">
                  <a:avLst/>
                </a:prstGeom>
                <a:blipFill>
                  <a:blip r:embed="rId13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CECBE010-315D-E54B-A4C0-8D7A485A1061}"/>
                    </a:ext>
                  </a:extLst>
                </p:cNvPr>
                <p:cNvSpPr txBox="1"/>
                <p:nvPr/>
              </p:nvSpPr>
              <p:spPr>
                <a:xfrm>
                  <a:off x="620050" y="47319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CECBE010-315D-E54B-A4C0-8D7A485A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731925"/>
                  <a:ext cx="372281" cy="276551"/>
                </a:xfrm>
                <a:prstGeom prst="rect">
                  <a:avLst/>
                </a:prstGeom>
                <a:blipFill>
                  <a:blip r:embed="rId14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6AE4A2BC-2CC5-054B-801C-1E69CF714A48}"/>
                    </a:ext>
                  </a:extLst>
                </p:cNvPr>
                <p:cNvSpPr txBox="1"/>
                <p:nvPr/>
              </p:nvSpPr>
              <p:spPr>
                <a:xfrm>
                  <a:off x="620050" y="50367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6AE4A2BC-2CC5-054B-801C-1E69CF714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036725"/>
                  <a:ext cx="372281" cy="276551"/>
                </a:xfrm>
                <a:prstGeom prst="rect">
                  <a:avLst/>
                </a:prstGeom>
                <a:blipFill>
                  <a:blip r:embed="rId15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4FDC06D2-0567-B948-8C42-4BF91A80F542}"/>
                    </a:ext>
                  </a:extLst>
                </p:cNvPr>
                <p:cNvSpPr txBox="1"/>
                <p:nvPr/>
              </p:nvSpPr>
              <p:spPr>
                <a:xfrm>
                  <a:off x="620050" y="53415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4FDC06D2-0567-B948-8C42-4BF91A80F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341525"/>
                  <a:ext cx="372281" cy="276551"/>
                </a:xfrm>
                <a:prstGeom prst="rect">
                  <a:avLst/>
                </a:prstGeom>
                <a:blipFill>
                  <a:blip r:embed="rId16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2046E699-E080-8745-954E-CBACDED85454}"/>
                    </a:ext>
                  </a:extLst>
                </p:cNvPr>
                <p:cNvSpPr txBox="1"/>
                <p:nvPr/>
              </p:nvSpPr>
              <p:spPr>
                <a:xfrm>
                  <a:off x="620050" y="56463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2046E699-E080-8745-954E-CBACDED85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646325"/>
                  <a:ext cx="372281" cy="276551"/>
                </a:xfrm>
                <a:prstGeom prst="rect">
                  <a:avLst/>
                </a:prstGeom>
                <a:blipFill>
                  <a:blip r:embed="rId17"/>
                  <a:stretch>
                    <a:fillRect l="-9836" r="-491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D7DEA1FB-0620-1848-BF9B-14263BC6CBA6}"/>
                    </a:ext>
                  </a:extLst>
                </p:cNvPr>
                <p:cNvSpPr txBox="1"/>
                <p:nvPr/>
              </p:nvSpPr>
              <p:spPr>
                <a:xfrm>
                  <a:off x="620050" y="59511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D7DEA1FB-0620-1848-BF9B-14263BC6C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951125"/>
                  <a:ext cx="372281" cy="276551"/>
                </a:xfrm>
                <a:prstGeom prst="rect">
                  <a:avLst/>
                </a:prstGeom>
                <a:blipFill>
                  <a:blip r:embed="rId18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1" name="Group 350"/>
          <p:cNvGrpSpPr/>
          <p:nvPr/>
        </p:nvGrpSpPr>
        <p:grpSpPr>
          <a:xfrm>
            <a:off x="6782090" y="1379125"/>
            <a:ext cx="373949" cy="4848551"/>
            <a:chOff x="6782090" y="1379125"/>
            <a:chExt cx="373949" cy="484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AA598D-0C10-F344-B59A-16D0A449D8A4}"/>
                    </a:ext>
                  </a:extLst>
                </p:cNvPr>
                <p:cNvSpPr txBox="1"/>
                <p:nvPr/>
              </p:nvSpPr>
              <p:spPr>
                <a:xfrm>
                  <a:off x="6782090" y="1379125"/>
                  <a:ext cx="276166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AA598D-0C10-F344-B59A-16D0A449D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379125"/>
                  <a:ext cx="276166" cy="276551"/>
                </a:xfrm>
                <a:prstGeom prst="rect">
                  <a:avLst/>
                </a:prstGeom>
                <a:blipFill>
                  <a:blip r:embed="rId19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09A71D8-831B-B046-99FB-B7FA9F294FF9}"/>
                    </a:ext>
                  </a:extLst>
                </p:cNvPr>
                <p:cNvSpPr txBox="1"/>
                <p:nvPr/>
              </p:nvSpPr>
              <p:spPr>
                <a:xfrm>
                  <a:off x="6782090" y="16839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09A71D8-831B-B046-99FB-B7FA9F294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683925"/>
                  <a:ext cx="281487" cy="276551"/>
                </a:xfrm>
                <a:prstGeom prst="rect">
                  <a:avLst/>
                </a:prstGeom>
                <a:blipFill>
                  <a:blip r:embed="rId2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E165F9E-3596-E045-9E2F-6ACD76A6FE30}"/>
                    </a:ext>
                  </a:extLst>
                </p:cNvPr>
                <p:cNvSpPr txBox="1"/>
                <p:nvPr/>
              </p:nvSpPr>
              <p:spPr>
                <a:xfrm>
                  <a:off x="6782090" y="19887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E165F9E-3596-E045-9E2F-6ACD76A6F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988725"/>
                  <a:ext cx="281487" cy="276551"/>
                </a:xfrm>
                <a:prstGeom prst="rect">
                  <a:avLst/>
                </a:prstGeom>
                <a:blipFill>
                  <a:blip r:embed="rId2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19F77BE-D97E-EA4D-8E04-244551B694FF}"/>
                    </a:ext>
                  </a:extLst>
                </p:cNvPr>
                <p:cNvSpPr txBox="1"/>
                <p:nvPr/>
              </p:nvSpPr>
              <p:spPr>
                <a:xfrm>
                  <a:off x="6782090" y="2293525"/>
                  <a:ext cx="271613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19F77BE-D97E-EA4D-8E04-244551B69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293525"/>
                  <a:ext cx="271613" cy="276551"/>
                </a:xfrm>
                <a:prstGeom prst="rect">
                  <a:avLst/>
                </a:prstGeom>
                <a:blipFill>
                  <a:blip r:embed="rId22"/>
                  <a:stretch>
                    <a:fillRect l="-20455" r="-909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54A95B1-C53E-E840-94B9-9603889CD0B2}"/>
                    </a:ext>
                  </a:extLst>
                </p:cNvPr>
                <p:cNvSpPr txBox="1"/>
                <p:nvPr/>
              </p:nvSpPr>
              <p:spPr>
                <a:xfrm>
                  <a:off x="6782090" y="25983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54A95B1-C53E-E840-94B9-9603889CD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598325"/>
                  <a:ext cx="281487" cy="276551"/>
                </a:xfrm>
                <a:prstGeom prst="rect">
                  <a:avLst/>
                </a:prstGeom>
                <a:blipFill>
                  <a:blip r:embed="rId23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5498C28-82E2-4942-A7AB-819E770E1FF0}"/>
                    </a:ext>
                  </a:extLst>
                </p:cNvPr>
                <p:cNvSpPr txBox="1"/>
                <p:nvPr/>
              </p:nvSpPr>
              <p:spPr>
                <a:xfrm>
                  <a:off x="6782090" y="29031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5498C28-82E2-4942-A7AB-819E770E1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903125"/>
                  <a:ext cx="281487" cy="276551"/>
                </a:xfrm>
                <a:prstGeom prst="rect">
                  <a:avLst/>
                </a:prstGeom>
                <a:blipFill>
                  <a:blip r:embed="rId24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B42DD324-E8F5-B540-A49F-8E94CCA8B291}"/>
                    </a:ext>
                  </a:extLst>
                </p:cNvPr>
                <p:cNvSpPr txBox="1"/>
                <p:nvPr/>
              </p:nvSpPr>
              <p:spPr>
                <a:xfrm>
                  <a:off x="6782090" y="32079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B42DD324-E8F5-B540-A49F-8E94CCA8B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207925"/>
                  <a:ext cx="281487" cy="276551"/>
                </a:xfrm>
                <a:prstGeom prst="rect">
                  <a:avLst/>
                </a:prstGeom>
                <a:blipFill>
                  <a:blip r:embed="rId25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A2286C2-4B1D-CE47-B07C-4623132E82AA}"/>
                    </a:ext>
                  </a:extLst>
                </p:cNvPr>
                <p:cNvSpPr txBox="1"/>
                <p:nvPr/>
              </p:nvSpPr>
              <p:spPr>
                <a:xfrm>
                  <a:off x="6782090" y="35127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A2286C2-4B1D-CE47-B07C-4623132E8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512725"/>
                  <a:ext cx="281487" cy="276551"/>
                </a:xfrm>
                <a:prstGeom prst="rect">
                  <a:avLst/>
                </a:prstGeom>
                <a:blipFill>
                  <a:blip r:embed="rId26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C77569F-D5B6-E745-8598-3738296213F8}"/>
                    </a:ext>
                  </a:extLst>
                </p:cNvPr>
                <p:cNvSpPr txBox="1"/>
                <p:nvPr/>
              </p:nvSpPr>
              <p:spPr>
                <a:xfrm>
                  <a:off x="6782090" y="3817525"/>
                  <a:ext cx="276678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C77569F-D5B6-E745-8598-37382962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817525"/>
                  <a:ext cx="276678" cy="276551"/>
                </a:xfrm>
                <a:prstGeom prst="rect">
                  <a:avLst/>
                </a:prstGeom>
                <a:blipFill>
                  <a:blip r:embed="rId27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FF77D9D-A153-BB4E-B53F-E1A54E920790}"/>
                    </a:ext>
                  </a:extLst>
                </p:cNvPr>
                <p:cNvSpPr txBox="1"/>
                <p:nvPr/>
              </p:nvSpPr>
              <p:spPr>
                <a:xfrm>
                  <a:off x="6782090" y="41223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FF77D9D-A153-BB4E-B53F-E1A54E920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122325"/>
                  <a:ext cx="373949" cy="276551"/>
                </a:xfrm>
                <a:prstGeom prst="rect">
                  <a:avLst/>
                </a:prstGeom>
                <a:blipFill>
                  <a:blip r:embed="rId28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86ABF7CB-E2CB-2045-BCCE-CA94BEF2E3E3}"/>
                    </a:ext>
                  </a:extLst>
                </p:cNvPr>
                <p:cNvSpPr txBox="1"/>
                <p:nvPr/>
              </p:nvSpPr>
              <p:spPr>
                <a:xfrm>
                  <a:off x="6782090" y="44271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86ABF7CB-E2CB-2045-BCCE-CA94BEF2E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427125"/>
                  <a:ext cx="373949" cy="276551"/>
                </a:xfrm>
                <a:prstGeom prst="rect">
                  <a:avLst/>
                </a:prstGeom>
                <a:blipFill>
                  <a:blip r:embed="rId29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CDA02269-DE19-3B4D-9919-103429FD7E49}"/>
                    </a:ext>
                  </a:extLst>
                </p:cNvPr>
                <p:cNvSpPr txBox="1"/>
                <p:nvPr/>
              </p:nvSpPr>
              <p:spPr>
                <a:xfrm>
                  <a:off x="6782090" y="47319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CDA02269-DE19-3B4D-9919-103429FD7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731925"/>
                  <a:ext cx="373949" cy="276551"/>
                </a:xfrm>
                <a:prstGeom prst="rect">
                  <a:avLst/>
                </a:prstGeom>
                <a:blipFill>
                  <a:blip r:embed="rId30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E8395D34-D06A-6642-BB2F-403E072277AF}"/>
                    </a:ext>
                  </a:extLst>
                </p:cNvPr>
                <p:cNvSpPr txBox="1"/>
                <p:nvPr/>
              </p:nvSpPr>
              <p:spPr>
                <a:xfrm>
                  <a:off x="6782090" y="50367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E8395D34-D06A-6642-BB2F-403E0722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036725"/>
                  <a:ext cx="373949" cy="276551"/>
                </a:xfrm>
                <a:prstGeom prst="rect">
                  <a:avLst/>
                </a:prstGeom>
                <a:blipFill>
                  <a:blip r:embed="rId31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89586B2-1722-E040-BD35-122D8A01A477}"/>
                    </a:ext>
                  </a:extLst>
                </p:cNvPr>
                <p:cNvSpPr txBox="1"/>
                <p:nvPr/>
              </p:nvSpPr>
              <p:spPr>
                <a:xfrm>
                  <a:off x="6782090" y="53415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89586B2-1722-E040-BD35-122D8A01A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341525"/>
                  <a:ext cx="373949" cy="276551"/>
                </a:xfrm>
                <a:prstGeom prst="rect">
                  <a:avLst/>
                </a:prstGeom>
                <a:blipFill>
                  <a:blip r:embed="rId32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C6254BA5-11C1-B143-A363-A6E946A60728}"/>
                    </a:ext>
                  </a:extLst>
                </p:cNvPr>
                <p:cNvSpPr txBox="1"/>
                <p:nvPr/>
              </p:nvSpPr>
              <p:spPr>
                <a:xfrm>
                  <a:off x="6782090" y="56463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C6254BA5-11C1-B143-A363-A6E946A60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646325"/>
                  <a:ext cx="373949" cy="276551"/>
                </a:xfrm>
                <a:prstGeom prst="rect">
                  <a:avLst/>
                </a:prstGeom>
                <a:blipFill>
                  <a:blip r:embed="rId33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FDE1C0D0-D9FD-084F-96AF-3B883AA469AD}"/>
                    </a:ext>
                  </a:extLst>
                </p:cNvPr>
                <p:cNvSpPr txBox="1"/>
                <p:nvPr/>
              </p:nvSpPr>
              <p:spPr>
                <a:xfrm>
                  <a:off x="6782090" y="59511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FDE1C0D0-D9FD-084F-96AF-3B883AA46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951125"/>
                  <a:ext cx="373949" cy="276551"/>
                </a:xfrm>
                <a:prstGeom prst="rect">
                  <a:avLst/>
                </a:prstGeom>
                <a:blipFill>
                  <a:blip r:embed="rId34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8" name="TextBox 347">
            <a:extLst>
              <a:ext uri="{FF2B5EF4-FFF2-40B4-BE49-F238E27FC236}">
                <a16:creationId xmlns:a16="http://schemas.microsoft.com/office/drawing/2014/main" id="{4B2F6DA5-8CCD-3E48-9159-EE30CBCE111A}"/>
              </a:ext>
            </a:extLst>
          </p:cNvPr>
          <p:cNvSpPr txBox="1"/>
          <p:nvPr/>
        </p:nvSpPr>
        <p:spPr>
          <a:xfrm>
            <a:off x="8867389" y="1451124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training set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FE556494-14EA-C84E-A1E6-D2C85B00AE12}"/>
              </a:ext>
            </a:extLst>
          </p:cNvPr>
          <p:cNvSpPr txBox="1"/>
          <p:nvPr/>
        </p:nvSpPr>
        <p:spPr>
          <a:xfrm>
            <a:off x="8867389" y="2144279"/>
            <a:ext cx="8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test set</a:t>
            </a:r>
          </a:p>
        </p:txBody>
      </p:sp>
    </p:spTree>
    <p:extLst>
      <p:ext uri="{BB962C8B-B14F-4D97-AF65-F5344CB8AC3E}">
        <p14:creationId xmlns:p14="http://schemas.microsoft.com/office/powerpoint/2010/main" val="26302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504D"/>
                                      </p:to>
                                    </p:animClr>
                                    <p:set>
                                      <p:cBhvr>
                                        <p:cTn id="35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5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1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5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9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09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3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7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3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7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1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1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5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1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9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3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1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77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1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5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1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9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3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7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1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05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0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11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1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4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15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6" dur="1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8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19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0" dur="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2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223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1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6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2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4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5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6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8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9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Nested Cross-Validation </a:t>
            </a:r>
            <a:br>
              <a:rPr lang="en-US" dirty="0"/>
            </a:br>
            <a:r>
              <a:rPr lang="en-US" sz="2700" b="1" dirty="0">
                <a:solidFill>
                  <a:schemeClr val="tx1"/>
                </a:solidFill>
              </a:rPr>
              <a:t>(when you don’t have data to spare…)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B2F6DA5-8CCD-3E48-9159-EE30CBCE111A}"/>
              </a:ext>
            </a:extLst>
          </p:cNvPr>
          <p:cNvSpPr txBox="1"/>
          <p:nvPr/>
        </p:nvSpPr>
        <p:spPr>
          <a:xfrm>
            <a:off x="8867389" y="1451124"/>
            <a:ext cx="126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training set</a:t>
            </a:r>
          </a:p>
        </p:txBody>
      </p:sp>
      <p:sp>
        <p:nvSpPr>
          <p:cNvPr id="349" name="TextBox 348">
            <a:extLst>
              <a:ext uri="{FF2B5EF4-FFF2-40B4-BE49-F238E27FC236}">
                <a16:creationId xmlns:a16="http://schemas.microsoft.com/office/drawing/2014/main" id="{780D7DF0-CF33-9A4D-8790-2E98229133C4}"/>
              </a:ext>
            </a:extLst>
          </p:cNvPr>
          <p:cNvSpPr txBox="1"/>
          <p:nvPr/>
        </p:nvSpPr>
        <p:spPr>
          <a:xfrm>
            <a:off x="8867389" y="1794247"/>
            <a:ext cx="158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validation set</a:t>
            </a:r>
          </a:p>
        </p:txBody>
      </p:sp>
      <p:sp>
        <p:nvSpPr>
          <p:cNvPr id="350" name="TextBox 349">
            <a:extLst>
              <a:ext uri="{FF2B5EF4-FFF2-40B4-BE49-F238E27FC236}">
                <a16:creationId xmlns:a16="http://schemas.microsoft.com/office/drawing/2014/main" id="{FE556494-14EA-C84E-A1E6-D2C85B00AE12}"/>
              </a:ext>
            </a:extLst>
          </p:cNvPr>
          <p:cNvSpPr txBox="1"/>
          <p:nvPr/>
        </p:nvSpPr>
        <p:spPr>
          <a:xfrm>
            <a:off x="8867389" y="2144279"/>
            <a:ext cx="88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test set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511180" y="4685533"/>
            <a:ext cx="253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for each test group, apply the same strategy to the validation set…</a:t>
            </a:r>
          </a:p>
        </p:txBody>
      </p:sp>
      <p:cxnSp>
        <p:nvCxnSpPr>
          <p:cNvPr id="7" name="Straight Arrow Connector 6"/>
          <p:cNvCxnSpPr>
            <a:stCxn id="3" idx="1"/>
          </p:cNvCxnSpPr>
          <p:nvPr/>
        </p:nvCxnSpPr>
        <p:spPr>
          <a:xfrm flipH="1">
            <a:off x="7156040" y="5147198"/>
            <a:ext cx="1355140" cy="8039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7" name="Rectangle 346">
            <a:extLst>
              <a:ext uri="{FF2B5EF4-FFF2-40B4-BE49-F238E27FC236}">
                <a16:creationId xmlns:a16="http://schemas.microsoft.com/office/drawing/2014/main" id="{C5B7F39C-6BF2-AF4B-B7ED-9FEB1FAAA839}"/>
              </a:ext>
            </a:extLst>
          </p:cNvPr>
          <p:cNvSpPr/>
          <p:nvPr/>
        </p:nvSpPr>
        <p:spPr>
          <a:xfrm>
            <a:off x="1099768" y="1414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51" name="Straight Connector 350">
            <a:extLst>
              <a:ext uri="{FF2B5EF4-FFF2-40B4-BE49-F238E27FC236}">
                <a16:creationId xmlns:a16="http://schemas.microsoft.com/office/drawing/2014/main" id="{0352CA75-77C2-D443-802F-99A9253CB3D1}"/>
              </a:ext>
            </a:extLst>
          </p:cNvPr>
          <p:cNvCxnSpPr/>
          <p:nvPr/>
        </p:nvCxnSpPr>
        <p:spPr>
          <a:xfrm>
            <a:off x="136976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>
            <a:extLst>
              <a:ext uri="{FF2B5EF4-FFF2-40B4-BE49-F238E27FC236}">
                <a16:creationId xmlns:a16="http://schemas.microsoft.com/office/drawing/2014/main" id="{ADC99715-5E6B-8D45-81E6-77EF554AED6D}"/>
              </a:ext>
            </a:extLst>
          </p:cNvPr>
          <p:cNvCxnSpPr/>
          <p:nvPr/>
        </p:nvCxnSpPr>
        <p:spPr>
          <a:xfrm>
            <a:off x="1625389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3" name="Straight Connector 352">
            <a:extLst>
              <a:ext uri="{FF2B5EF4-FFF2-40B4-BE49-F238E27FC236}">
                <a16:creationId xmlns:a16="http://schemas.microsoft.com/office/drawing/2014/main" id="{D24A8EA4-7343-AF46-9580-B164B1C19E47}"/>
              </a:ext>
            </a:extLst>
          </p:cNvPr>
          <p:cNvCxnSpPr/>
          <p:nvPr/>
        </p:nvCxnSpPr>
        <p:spPr>
          <a:xfrm>
            <a:off x="186091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4" name="Straight Connector 353">
            <a:extLst>
              <a:ext uri="{FF2B5EF4-FFF2-40B4-BE49-F238E27FC236}">
                <a16:creationId xmlns:a16="http://schemas.microsoft.com/office/drawing/2014/main" id="{7292B7FC-D8A0-9749-9B61-8E18BA34879A}"/>
              </a:ext>
            </a:extLst>
          </p:cNvPr>
          <p:cNvCxnSpPr/>
          <p:nvPr/>
        </p:nvCxnSpPr>
        <p:spPr>
          <a:xfrm>
            <a:off x="211654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5" name="Straight Connector 354">
            <a:extLst>
              <a:ext uri="{FF2B5EF4-FFF2-40B4-BE49-F238E27FC236}">
                <a16:creationId xmlns:a16="http://schemas.microsoft.com/office/drawing/2014/main" id="{22F17686-14C2-9F4A-A34C-EE06C0CD5603}"/>
              </a:ext>
            </a:extLst>
          </p:cNvPr>
          <p:cNvCxnSpPr/>
          <p:nvPr/>
        </p:nvCxnSpPr>
        <p:spPr>
          <a:xfrm>
            <a:off x="235494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>
            <a:extLst>
              <a:ext uri="{FF2B5EF4-FFF2-40B4-BE49-F238E27FC236}">
                <a16:creationId xmlns:a16="http://schemas.microsoft.com/office/drawing/2014/main" id="{2847E469-3404-6044-9623-7337066307DC}"/>
              </a:ext>
            </a:extLst>
          </p:cNvPr>
          <p:cNvCxnSpPr/>
          <p:nvPr/>
        </p:nvCxnSpPr>
        <p:spPr>
          <a:xfrm>
            <a:off x="261057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>
            <a:extLst>
              <a:ext uri="{FF2B5EF4-FFF2-40B4-BE49-F238E27FC236}">
                <a16:creationId xmlns:a16="http://schemas.microsoft.com/office/drawing/2014/main" id="{3ECCDCBB-096C-8542-AD5E-0B7636B51E2F}"/>
              </a:ext>
            </a:extLst>
          </p:cNvPr>
          <p:cNvCxnSpPr/>
          <p:nvPr/>
        </p:nvCxnSpPr>
        <p:spPr>
          <a:xfrm>
            <a:off x="284609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>
            <a:extLst>
              <a:ext uri="{FF2B5EF4-FFF2-40B4-BE49-F238E27FC236}">
                <a16:creationId xmlns:a16="http://schemas.microsoft.com/office/drawing/2014/main" id="{0264B7EA-C35E-2E40-8767-4F48165C1577}"/>
              </a:ext>
            </a:extLst>
          </p:cNvPr>
          <p:cNvCxnSpPr/>
          <p:nvPr/>
        </p:nvCxnSpPr>
        <p:spPr>
          <a:xfrm>
            <a:off x="310172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9" name="Straight Connector 358">
            <a:extLst>
              <a:ext uri="{FF2B5EF4-FFF2-40B4-BE49-F238E27FC236}">
                <a16:creationId xmlns:a16="http://schemas.microsoft.com/office/drawing/2014/main" id="{654265DC-53F3-484D-A83F-F8420754B03D}"/>
              </a:ext>
            </a:extLst>
          </p:cNvPr>
          <p:cNvCxnSpPr/>
          <p:nvPr/>
        </p:nvCxnSpPr>
        <p:spPr>
          <a:xfrm>
            <a:off x="335448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0" name="Straight Connector 359">
            <a:extLst>
              <a:ext uri="{FF2B5EF4-FFF2-40B4-BE49-F238E27FC236}">
                <a16:creationId xmlns:a16="http://schemas.microsoft.com/office/drawing/2014/main" id="{EFD83DF5-1757-8D4F-8AA7-FFCE9F3ADEB8}"/>
              </a:ext>
            </a:extLst>
          </p:cNvPr>
          <p:cNvCxnSpPr/>
          <p:nvPr/>
        </p:nvCxnSpPr>
        <p:spPr>
          <a:xfrm>
            <a:off x="3610110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1" name="Straight Connector 360">
            <a:extLst>
              <a:ext uri="{FF2B5EF4-FFF2-40B4-BE49-F238E27FC236}">
                <a16:creationId xmlns:a16="http://schemas.microsoft.com/office/drawing/2014/main" id="{C73022F5-9CDF-F040-B881-D4453601FA39}"/>
              </a:ext>
            </a:extLst>
          </p:cNvPr>
          <p:cNvCxnSpPr/>
          <p:nvPr/>
        </p:nvCxnSpPr>
        <p:spPr>
          <a:xfrm>
            <a:off x="384563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>
            <a:extLst>
              <a:ext uri="{FF2B5EF4-FFF2-40B4-BE49-F238E27FC236}">
                <a16:creationId xmlns:a16="http://schemas.microsoft.com/office/drawing/2014/main" id="{D2FEB1A1-BAD6-204D-BC96-21134E26D86C}"/>
              </a:ext>
            </a:extLst>
          </p:cNvPr>
          <p:cNvCxnSpPr/>
          <p:nvPr/>
        </p:nvCxnSpPr>
        <p:spPr>
          <a:xfrm>
            <a:off x="4101263" y="1414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DE46A5CE-373A-474D-9DC5-D2F21B760420}"/>
              </a:ext>
            </a:extLst>
          </p:cNvPr>
          <p:cNvCxnSpPr/>
          <p:nvPr/>
        </p:nvCxnSpPr>
        <p:spPr>
          <a:xfrm>
            <a:off x="433966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>
            <a:extLst>
              <a:ext uri="{FF2B5EF4-FFF2-40B4-BE49-F238E27FC236}">
                <a16:creationId xmlns:a16="http://schemas.microsoft.com/office/drawing/2014/main" id="{916FC438-40CE-0240-971F-662D9C6B742B}"/>
              </a:ext>
            </a:extLst>
          </p:cNvPr>
          <p:cNvCxnSpPr/>
          <p:nvPr/>
        </p:nvCxnSpPr>
        <p:spPr>
          <a:xfrm>
            <a:off x="4595290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34A13E8-502C-6943-B0BA-ED076D7C63AC}"/>
              </a:ext>
            </a:extLst>
          </p:cNvPr>
          <p:cNvCxnSpPr/>
          <p:nvPr/>
        </p:nvCxnSpPr>
        <p:spPr>
          <a:xfrm>
            <a:off x="483081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6" name="Straight Connector 365">
            <a:extLst>
              <a:ext uri="{FF2B5EF4-FFF2-40B4-BE49-F238E27FC236}">
                <a16:creationId xmlns:a16="http://schemas.microsoft.com/office/drawing/2014/main" id="{2E958537-EDC5-7D42-8167-64190EB72933}"/>
              </a:ext>
            </a:extLst>
          </p:cNvPr>
          <p:cNvCxnSpPr/>
          <p:nvPr/>
        </p:nvCxnSpPr>
        <p:spPr>
          <a:xfrm>
            <a:off x="5086443" y="1414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7" name="Rectangle 366">
            <a:extLst>
              <a:ext uri="{FF2B5EF4-FFF2-40B4-BE49-F238E27FC236}">
                <a16:creationId xmlns:a16="http://schemas.microsoft.com/office/drawing/2014/main" id="{9D590BFF-BA79-6A47-816C-697378297EEB}"/>
              </a:ext>
            </a:extLst>
          </p:cNvPr>
          <p:cNvSpPr/>
          <p:nvPr/>
        </p:nvSpPr>
        <p:spPr>
          <a:xfrm>
            <a:off x="6361718" y="1414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7A60A6B1-5196-EB47-8AA6-D6163941DCBB}"/>
              </a:ext>
            </a:extLst>
          </p:cNvPr>
          <p:cNvSpPr/>
          <p:nvPr/>
        </p:nvSpPr>
        <p:spPr>
          <a:xfrm>
            <a:off x="1099768" y="1719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60284BEE-F153-C448-807A-B2355A44844A}"/>
              </a:ext>
            </a:extLst>
          </p:cNvPr>
          <p:cNvCxnSpPr/>
          <p:nvPr/>
        </p:nvCxnSpPr>
        <p:spPr>
          <a:xfrm>
            <a:off x="136976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>
            <a:extLst>
              <a:ext uri="{FF2B5EF4-FFF2-40B4-BE49-F238E27FC236}">
                <a16:creationId xmlns:a16="http://schemas.microsoft.com/office/drawing/2014/main" id="{73E25EA0-E4D1-8B4B-9110-6FAC89E25AD4}"/>
              </a:ext>
            </a:extLst>
          </p:cNvPr>
          <p:cNvCxnSpPr/>
          <p:nvPr/>
        </p:nvCxnSpPr>
        <p:spPr>
          <a:xfrm>
            <a:off x="1625389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1" name="Straight Connector 370">
            <a:extLst>
              <a:ext uri="{FF2B5EF4-FFF2-40B4-BE49-F238E27FC236}">
                <a16:creationId xmlns:a16="http://schemas.microsoft.com/office/drawing/2014/main" id="{25A78601-6109-3A49-B52D-484C668B1813}"/>
              </a:ext>
            </a:extLst>
          </p:cNvPr>
          <p:cNvCxnSpPr/>
          <p:nvPr/>
        </p:nvCxnSpPr>
        <p:spPr>
          <a:xfrm>
            <a:off x="186091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2" name="Straight Connector 371">
            <a:extLst>
              <a:ext uri="{FF2B5EF4-FFF2-40B4-BE49-F238E27FC236}">
                <a16:creationId xmlns:a16="http://schemas.microsoft.com/office/drawing/2014/main" id="{3E95557C-2894-5243-8281-5D51EA703DB4}"/>
              </a:ext>
            </a:extLst>
          </p:cNvPr>
          <p:cNvCxnSpPr/>
          <p:nvPr/>
        </p:nvCxnSpPr>
        <p:spPr>
          <a:xfrm>
            <a:off x="211654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3" name="Straight Connector 372">
            <a:extLst>
              <a:ext uri="{FF2B5EF4-FFF2-40B4-BE49-F238E27FC236}">
                <a16:creationId xmlns:a16="http://schemas.microsoft.com/office/drawing/2014/main" id="{407C7090-316D-1646-AA6E-466051CDE14B}"/>
              </a:ext>
            </a:extLst>
          </p:cNvPr>
          <p:cNvCxnSpPr/>
          <p:nvPr/>
        </p:nvCxnSpPr>
        <p:spPr>
          <a:xfrm>
            <a:off x="235494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>
            <a:extLst>
              <a:ext uri="{FF2B5EF4-FFF2-40B4-BE49-F238E27FC236}">
                <a16:creationId xmlns:a16="http://schemas.microsoft.com/office/drawing/2014/main" id="{2E7F1D03-7F70-AC40-8FDA-F89C6B020F74}"/>
              </a:ext>
            </a:extLst>
          </p:cNvPr>
          <p:cNvCxnSpPr/>
          <p:nvPr/>
        </p:nvCxnSpPr>
        <p:spPr>
          <a:xfrm>
            <a:off x="261057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0A8E2ECC-7FA2-054A-BF96-054D865273CC}"/>
              </a:ext>
            </a:extLst>
          </p:cNvPr>
          <p:cNvCxnSpPr/>
          <p:nvPr/>
        </p:nvCxnSpPr>
        <p:spPr>
          <a:xfrm>
            <a:off x="284609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FA42E0FB-B7F8-5047-B818-A7E6ABCCCD50}"/>
              </a:ext>
            </a:extLst>
          </p:cNvPr>
          <p:cNvCxnSpPr/>
          <p:nvPr/>
        </p:nvCxnSpPr>
        <p:spPr>
          <a:xfrm>
            <a:off x="310172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7" name="Straight Connector 376">
            <a:extLst>
              <a:ext uri="{FF2B5EF4-FFF2-40B4-BE49-F238E27FC236}">
                <a16:creationId xmlns:a16="http://schemas.microsoft.com/office/drawing/2014/main" id="{D55234E0-58CD-D148-8F1F-E697C7C0D8E6}"/>
              </a:ext>
            </a:extLst>
          </p:cNvPr>
          <p:cNvCxnSpPr/>
          <p:nvPr/>
        </p:nvCxnSpPr>
        <p:spPr>
          <a:xfrm>
            <a:off x="335448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Straight Connector 377">
            <a:extLst>
              <a:ext uri="{FF2B5EF4-FFF2-40B4-BE49-F238E27FC236}">
                <a16:creationId xmlns:a16="http://schemas.microsoft.com/office/drawing/2014/main" id="{00F9D617-411C-A744-B126-0A4FDEF4DC19}"/>
              </a:ext>
            </a:extLst>
          </p:cNvPr>
          <p:cNvCxnSpPr/>
          <p:nvPr/>
        </p:nvCxnSpPr>
        <p:spPr>
          <a:xfrm>
            <a:off x="3610110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9" name="Straight Connector 378">
            <a:extLst>
              <a:ext uri="{FF2B5EF4-FFF2-40B4-BE49-F238E27FC236}">
                <a16:creationId xmlns:a16="http://schemas.microsoft.com/office/drawing/2014/main" id="{0F5733D0-C5C9-FF41-8E19-9252ADFF9C31}"/>
              </a:ext>
            </a:extLst>
          </p:cNvPr>
          <p:cNvCxnSpPr/>
          <p:nvPr/>
        </p:nvCxnSpPr>
        <p:spPr>
          <a:xfrm>
            <a:off x="384563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>
            <a:extLst>
              <a:ext uri="{FF2B5EF4-FFF2-40B4-BE49-F238E27FC236}">
                <a16:creationId xmlns:a16="http://schemas.microsoft.com/office/drawing/2014/main" id="{540BB795-D0D2-8D4B-B89E-23067D38F5C8}"/>
              </a:ext>
            </a:extLst>
          </p:cNvPr>
          <p:cNvCxnSpPr/>
          <p:nvPr/>
        </p:nvCxnSpPr>
        <p:spPr>
          <a:xfrm>
            <a:off x="4101263" y="1719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>
            <a:extLst>
              <a:ext uri="{FF2B5EF4-FFF2-40B4-BE49-F238E27FC236}">
                <a16:creationId xmlns:a16="http://schemas.microsoft.com/office/drawing/2014/main" id="{DF23E929-6AE3-7543-A389-B2F88815563C}"/>
              </a:ext>
            </a:extLst>
          </p:cNvPr>
          <p:cNvCxnSpPr/>
          <p:nvPr/>
        </p:nvCxnSpPr>
        <p:spPr>
          <a:xfrm>
            <a:off x="433966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>
            <a:extLst>
              <a:ext uri="{FF2B5EF4-FFF2-40B4-BE49-F238E27FC236}">
                <a16:creationId xmlns:a16="http://schemas.microsoft.com/office/drawing/2014/main" id="{F22D729D-CAF5-014C-8B1E-872A4EC7746A}"/>
              </a:ext>
            </a:extLst>
          </p:cNvPr>
          <p:cNvCxnSpPr/>
          <p:nvPr/>
        </p:nvCxnSpPr>
        <p:spPr>
          <a:xfrm>
            <a:off x="4595290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3" name="Straight Connector 382">
            <a:extLst>
              <a:ext uri="{FF2B5EF4-FFF2-40B4-BE49-F238E27FC236}">
                <a16:creationId xmlns:a16="http://schemas.microsoft.com/office/drawing/2014/main" id="{C634D8FD-3ACD-E943-A25E-6DC35ED0472A}"/>
              </a:ext>
            </a:extLst>
          </p:cNvPr>
          <p:cNvCxnSpPr/>
          <p:nvPr/>
        </p:nvCxnSpPr>
        <p:spPr>
          <a:xfrm>
            <a:off x="483081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4" name="Straight Connector 383">
            <a:extLst>
              <a:ext uri="{FF2B5EF4-FFF2-40B4-BE49-F238E27FC236}">
                <a16:creationId xmlns:a16="http://schemas.microsoft.com/office/drawing/2014/main" id="{BC688B0C-7946-2143-90C2-94047FDFF1CD}"/>
              </a:ext>
            </a:extLst>
          </p:cNvPr>
          <p:cNvCxnSpPr/>
          <p:nvPr/>
        </p:nvCxnSpPr>
        <p:spPr>
          <a:xfrm>
            <a:off x="5086443" y="1719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5" name="Rectangle 384">
            <a:extLst>
              <a:ext uri="{FF2B5EF4-FFF2-40B4-BE49-F238E27FC236}">
                <a16:creationId xmlns:a16="http://schemas.microsoft.com/office/drawing/2014/main" id="{216C6B61-5F41-B344-A6E0-E6ED63ADAA88}"/>
              </a:ext>
            </a:extLst>
          </p:cNvPr>
          <p:cNvSpPr/>
          <p:nvPr/>
        </p:nvSpPr>
        <p:spPr>
          <a:xfrm>
            <a:off x="6361718" y="1719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386" name="Rectangle 385">
            <a:extLst>
              <a:ext uri="{FF2B5EF4-FFF2-40B4-BE49-F238E27FC236}">
                <a16:creationId xmlns:a16="http://schemas.microsoft.com/office/drawing/2014/main" id="{70E3CD43-6430-0E4A-8E45-E42DA1079335}"/>
              </a:ext>
            </a:extLst>
          </p:cNvPr>
          <p:cNvSpPr/>
          <p:nvPr/>
        </p:nvSpPr>
        <p:spPr>
          <a:xfrm>
            <a:off x="1099768" y="20241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387" name="Straight Connector 386">
            <a:extLst>
              <a:ext uri="{FF2B5EF4-FFF2-40B4-BE49-F238E27FC236}">
                <a16:creationId xmlns:a16="http://schemas.microsoft.com/office/drawing/2014/main" id="{DE51F6BC-F7C5-8F41-8C5C-F0DEDDD38E6E}"/>
              </a:ext>
            </a:extLst>
          </p:cNvPr>
          <p:cNvCxnSpPr/>
          <p:nvPr/>
        </p:nvCxnSpPr>
        <p:spPr>
          <a:xfrm>
            <a:off x="136976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>
            <a:extLst>
              <a:ext uri="{FF2B5EF4-FFF2-40B4-BE49-F238E27FC236}">
                <a16:creationId xmlns:a16="http://schemas.microsoft.com/office/drawing/2014/main" id="{D8244A1C-3372-6441-A05E-CDA4B23E7A85}"/>
              </a:ext>
            </a:extLst>
          </p:cNvPr>
          <p:cNvCxnSpPr/>
          <p:nvPr/>
        </p:nvCxnSpPr>
        <p:spPr>
          <a:xfrm>
            <a:off x="1625389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9" name="Straight Connector 388">
            <a:extLst>
              <a:ext uri="{FF2B5EF4-FFF2-40B4-BE49-F238E27FC236}">
                <a16:creationId xmlns:a16="http://schemas.microsoft.com/office/drawing/2014/main" id="{8BF7D1AD-385A-4F4A-A1AE-B6E10FA2C5A0}"/>
              </a:ext>
            </a:extLst>
          </p:cNvPr>
          <p:cNvCxnSpPr/>
          <p:nvPr/>
        </p:nvCxnSpPr>
        <p:spPr>
          <a:xfrm>
            <a:off x="186091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0" name="Straight Connector 389">
            <a:extLst>
              <a:ext uri="{FF2B5EF4-FFF2-40B4-BE49-F238E27FC236}">
                <a16:creationId xmlns:a16="http://schemas.microsoft.com/office/drawing/2014/main" id="{0D1EA22E-D082-234B-94B5-512FFFB0229C}"/>
              </a:ext>
            </a:extLst>
          </p:cNvPr>
          <p:cNvCxnSpPr/>
          <p:nvPr/>
        </p:nvCxnSpPr>
        <p:spPr>
          <a:xfrm>
            <a:off x="211654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1" name="Straight Connector 390">
            <a:extLst>
              <a:ext uri="{FF2B5EF4-FFF2-40B4-BE49-F238E27FC236}">
                <a16:creationId xmlns:a16="http://schemas.microsoft.com/office/drawing/2014/main" id="{E722BAD3-51A6-6C46-AFFC-0BE3ED933C5B}"/>
              </a:ext>
            </a:extLst>
          </p:cNvPr>
          <p:cNvCxnSpPr/>
          <p:nvPr/>
        </p:nvCxnSpPr>
        <p:spPr>
          <a:xfrm>
            <a:off x="235494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>
            <a:extLst>
              <a:ext uri="{FF2B5EF4-FFF2-40B4-BE49-F238E27FC236}">
                <a16:creationId xmlns:a16="http://schemas.microsoft.com/office/drawing/2014/main" id="{6F31B7BC-D41B-2643-83C1-3E178314AA51}"/>
              </a:ext>
            </a:extLst>
          </p:cNvPr>
          <p:cNvCxnSpPr/>
          <p:nvPr/>
        </p:nvCxnSpPr>
        <p:spPr>
          <a:xfrm>
            <a:off x="261057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>
            <a:extLst>
              <a:ext uri="{FF2B5EF4-FFF2-40B4-BE49-F238E27FC236}">
                <a16:creationId xmlns:a16="http://schemas.microsoft.com/office/drawing/2014/main" id="{9E7F1B08-7EDC-A54F-909B-94AFDD57983A}"/>
              </a:ext>
            </a:extLst>
          </p:cNvPr>
          <p:cNvCxnSpPr/>
          <p:nvPr/>
        </p:nvCxnSpPr>
        <p:spPr>
          <a:xfrm>
            <a:off x="284609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>
            <a:extLst>
              <a:ext uri="{FF2B5EF4-FFF2-40B4-BE49-F238E27FC236}">
                <a16:creationId xmlns:a16="http://schemas.microsoft.com/office/drawing/2014/main" id="{C6C0CF2C-2D3E-4445-985E-50F730C92119}"/>
              </a:ext>
            </a:extLst>
          </p:cNvPr>
          <p:cNvCxnSpPr/>
          <p:nvPr/>
        </p:nvCxnSpPr>
        <p:spPr>
          <a:xfrm>
            <a:off x="310172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5" name="Straight Connector 394">
            <a:extLst>
              <a:ext uri="{FF2B5EF4-FFF2-40B4-BE49-F238E27FC236}">
                <a16:creationId xmlns:a16="http://schemas.microsoft.com/office/drawing/2014/main" id="{C2EE8EFE-8189-D749-AFE9-EC91199CE32A}"/>
              </a:ext>
            </a:extLst>
          </p:cNvPr>
          <p:cNvCxnSpPr/>
          <p:nvPr/>
        </p:nvCxnSpPr>
        <p:spPr>
          <a:xfrm>
            <a:off x="335448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6" name="Straight Connector 395">
            <a:extLst>
              <a:ext uri="{FF2B5EF4-FFF2-40B4-BE49-F238E27FC236}">
                <a16:creationId xmlns:a16="http://schemas.microsoft.com/office/drawing/2014/main" id="{AE9EB281-B01B-8E42-B542-26D93B3EBA50}"/>
              </a:ext>
            </a:extLst>
          </p:cNvPr>
          <p:cNvCxnSpPr/>
          <p:nvPr/>
        </p:nvCxnSpPr>
        <p:spPr>
          <a:xfrm>
            <a:off x="3610110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FEB5E1BE-C23C-954C-8818-B4567102F9C8}"/>
              </a:ext>
            </a:extLst>
          </p:cNvPr>
          <p:cNvCxnSpPr/>
          <p:nvPr/>
        </p:nvCxnSpPr>
        <p:spPr>
          <a:xfrm>
            <a:off x="384563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>
            <a:extLst>
              <a:ext uri="{FF2B5EF4-FFF2-40B4-BE49-F238E27FC236}">
                <a16:creationId xmlns:a16="http://schemas.microsoft.com/office/drawing/2014/main" id="{4F91ACE4-4293-6B40-A981-F85A3940C2C2}"/>
              </a:ext>
            </a:extLst>
          </p:cNvPr>
          <p:cNvCxnSpPr/>
          <p:nvPr/>
        </p:nvCxnSpPr>
        <p:spPr>
          <a:xfrm>
            <a:off x="4101263" y="2024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3E9983BE-88E2-8D4B-BB4F-4470EB895FE2}"/>
              </a:ext>
            </a:extLst>
          </p:cNvPr>
          <p:cNvCxnSpPr/>
          <p:nvPr/>
        </p:nvCxnSpPr>
        <p:spPr>
          <a:xfrm>
            <a:off x="433966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>
            <a:extLst>
              <a:ext uri="{FF2B5EF4-FFF2-40B4-BE49-F238E27FC236}">
                <a16:creationId xmlns:a16="http://schemas.microsoft.com/office/drawing/2014/main" id="{E04C259C-39A1-DE42-8FA8-3605BD711AC1}"/>
              </a:ext>
            </a:extLst>
          </p:cNvPr>
          <p:cNvCxnSpPr/>
          <p:nvPr/>
        </p:nvCxnSpPr>
        <p:spPr>
          <a:xfrm>
            <a:off x="4595290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1" name="Straight Connector 400">
            <a:extLst>
              <a:ext uri="{FF2B5EF4-FFF2-40B4-BE49-F238E27FC236}">
                <a16:creationId xmlns:a16="http://schemas.microsoft.com/office/drawing/2014/main" id="{3D087D34-D62B-FD4B-9BCA-E20C7FCA7A9D}"/>
              </a:ext>
            </a:extLst>
          </p:cNvPr>
          <p:cNvCxnSpPr/>
          <p:nvPr/>
        </p:nvCxnSpPr>
        <p:spPr>
          <a:xfrm>
            <a:off x="483081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2" name="Straight Connector 401">
            <a:extLst>
              <a:ext uri="{FF2B5EF4-FFF2-40B4-BE49-F238E27FC236}">
                <a16:creationId xmlns:a16="http://schemas.microsoft.com/office/drawing/2014/main" id="{E3CA627D-E3A2-2640-9A0D-5D49AD5DE48E}"/>
              </a:ext>
            </a:extLst>
          </p:cNvPr>
          <p:cNvCxnSpPr/>
          <p:nvPr/>
        </p:nvCxnSpPr>
        <p:spPr>
          <a:xfrm>
            <a:off x="5086443" y="2024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3" name="Rectangle 402">
            <a:extLst>
              <a:ext uri="{FF2B5EF4-FFF2-40B4-BE49-F238E27FC236}">
                <a16:creationId xmlns:a16="http://schemas.microsoft.com/office/drawing/2014/main" id="{E1A24EB0-2310-D14C-8A13-A2ABCC8C0AB3}"/>
              </a:ext>
            </a:extLst>
          </p:cNvPr>
          <p:cNvSpPr/>
          <p:nvPr/>
        </p:nvSpPr>
        <p:spPr>
          <a:xfrm>
            <a:off x="6361718" y="2024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04" name="Rectangle 403">
            <a:extLst>
              <a:ext uri="{FF2B5EF4-FFF2-40B4-BE49-F238E27FC236}">
                <a16:creationId xmlns:a16="http://schemas.microsoft.com/office/drawing/2014/main" id="{B4EABF80-C6EC-4C41-B407-829FE79A795E}"/>
              </a:ext>
            </a:extLst>
          </p:cNvPr>
          <p:cNvSpPr/>
          <p:nvPr/>
        </p:nvSpPr>
        <p:spPr>
          <a:xfrm>
            <a:off x="1099768" y="23289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05" name="Straight Connector 404">
            <a:extLst>
              <a:ext uri="{FF2B5EF4-FFF2-40B4-BE49-F238E27FC236}">
                <a16:creationId xmlns:a16="http://schemas.microsoft.com/office/drawing/2014/main" id="{B4E9FC3E-0EF7-804C-918E-FFADE4F045CD}"/>
              </a:ext>
            </a:extLst>
          </p:cNvPr>
          <p:cNvCxnSpPr/>
          <p:nvPr/>
        </p:nvCxnSpPr>
        <p:spPr>
          <a:xfrm>
            <a:off x="136976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6" name="Straight Connector 405">
            <a:extLst>
              <a:ext uri="{FF2B5EF4-FFF2-40B4-BE49-F238E27FC236}">
                <a16:creationId xmlns:a16="http://schemas.microsoft.com/office/drawing/2014/main" id="{D2EDD2A9-B898-144A-934F-73226A5C08AB}"/>
              </a:ext>
            </a:extLst>
          </p:cNvPr>
          <p:cNvCxnSpPr/>
          <p:nvPr/>
        </p:nvCxnSpPr>
        <p:spPr>
          <a:xfrm>
            <a:off x="1625389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7" name="Straight Connector 406">
            <a:extLst>
              <a:ext uri="{FF2B5EF4-FFF2-40B4-BE49-F238E27FC236}">
                <a16:creationId xmlns:a16="http://schemas.microsoft.com/office/drawing/2014/main" id="{CA78B79E-C7F6-5C4C-9CDF-3E6596412CE8}"/>
              </a:ext>
            </a:extLst>
          </p:cNvPr>
          <p:cNvCxnSpPr/>
          <p:nvPr/>
        </p:nvCxnSpPr>
        <p:spPr>
          <a:xfrm>
            <a:off x="186091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8" name="Straight Connector 407">
            <a:extLst>
              <a:ext uri="{FF2B5EF4-FFF2-40B4-BE49-F238E27FC236}">
                <a16:creationId xmlns:a16="http://schemas.microsoft.com/office/drawing/2014/main" id="{C66F153B-71C4-7F4D-939A-D72C149DF743}"/>
              </a:ext>
            </a:extLst>
          </p:cNvPr>
          <p:cNvCxnSpPr/>
          <p:nvPr/>
        </p:nvCxnSpPr>
        <p:spPr>
          <a:xfrm>
            <a:off x="211654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>
            <a:extLst>
              <a:ext uri="{FF2B5EF4-FFF2-40B4-BE49-F238E27FC236}">
                <a16:creationId xmlns:a16="http://schemas.microsoft.com/office/drawing/2014/main" id="{FE298C82-A379-B44D-A63F-322A6D456D0E}"/>
              </a:ext>
            </a:extLst>
          </p:cNvPr>
          <p:cNvCxnSpPr/>
          <p:nvPr/>
        </p:nvCxnSpPr>
        <p:spPr>
          <a:xfrm>
            <a:off x="235494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0" name="Straight Connector 409">
            <a:extLst>
              <a:ext uri="{FF2B5EF4-FFF2-40B4-BE49-F238E27FC236}">
                <a16:creationId xmlns:a16="http://schemas.microsoft.com/office/drawing/2014/main" id="{EAC3EF1C-2255-6F4E-9364-BA40F3A93AC0}"/>
              </a:ext>
            </a:extLst>
          </p:cNvPr>
          <p:cNvCxnSpPr/>
          <p:nvPr/>
        </p:nvCxnSpPr>
        <p:spPr>
          <a:xfrm>
            <a:off x="261057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1" name="Straight Connector 410">
            <a:extLst>
              <a:ext uri="{FF2B5EF4-FFF2-40B4-BE49-F238E27FC236}">
                <a16:creationId xmlns:a16="http://schemas.microsoft.com/office/drawing/2014/main" id="{F4C55D2B-A5C7-5F46-810A-51FE45318444}"/>
              </a:ext>
            </a:extLst>
          </p:cNvPr>
          <p:cNvCxnSpPr/>
          <p:nvPr/>
        </p:nvCxnSpPr>
        <p:spPr>
          <a:xfrm>
            <a:off x="284609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2" name="Straight Connector 411">
            <a:extLst>
              <a:ext uri="{FF2B5EF4-FFF2-40B4-BE49-F238E27FC236}">
                <a16:creationId xmlns:a16="http://schemas.microsoft.com/office/drawing/2014/main" id="{283F1633-968C-0349-8594-D2A43FE62BA8}"/>
              </a:ext>
            </a:extLst>
          </p:cNvPr>
          <p:cNvCxnSpPr/>
          <p:nvPr/>
        </p:nvCxnSpPr>
        <p:spPr>
          <a:xfrm>
            <a:off x="310172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3" name="Straight Connector 412">
            <a:extLst>
              <a:ext uri="{FF2B5EF4-FFF2-40B4-BE49-F238E27FC236}">
                <a16:creationId xmlns:a16="http://schemas.microsoft.com/office/drawing/2014/main" id="{46F86A23-8718-ED47-96C3-71BA66109505}"/>
              </a:ext>
            </a:extLst>
          </p:cNvPr>
          <p:cNvCxnSpPr/>
          <p:nvPr/>
        </p:nvCxnSpPr>
        <p:spPr>
          <a:xfrm>
            <a:off x="335448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4" name="Straight Connector 413">
            <a:extLst>
              <a:ext uri="{FF2B5EF4-FFF2-40B4-BE49-F238E27FC236}">
                <a16:creationId xmlns:a16="http://schemas.microsoft.com/office/drawing/2014/main" id="{C027D6CD-1108-FE4F-939D-D634285DCC7D}"/>
              </a:ext>
            </a:extLst>
          </p:cNvPr>
          <p:cNvCxnSpPr/>
          <p:nvPr/>
        </p:nvCxnSpPr>
        <p:spPr>
          <a:xfrm>
            <a:off x="3610110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>
            <a:extLst>
              <a:ext uri="{FF2B5EF4-FFF2-40B4-BE49-F238E27FC236}">
                <a16:creationId xmlns:a16="http://schemas.microsoft.com/office/drawing/2014/main" id="{F3BF35BB-88D5-9642-BBC4-0832C0D55ADE}"/>
              </a:ext>
            </a:extLst>
          </p:cNvPr>
          <p:cNvCxnSpPr/>
          <p:nvPr/>
        </p:nvCxnSpPr>
        <p:spPr>
          <a:xfrm>
            <a:off x="384563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6" name="Straight Connector 415">
            <a:extLst>
              <a:ext uri="{FF2B5EF4-FFF2-40B4-BE49-F238E27FC236}">
                <a16:creationId xmlns:a16="http://schemas.microsoft.com/office/drawing/2014/main" id="{48156AAB-A43B-A940-A020-B9217D1FB17B}"/>
              </a:ext>
            </a:extLst>
          </p:cNvPr>
          <p:cNvCxnSpPr/>
          <p:nvPr/>
        </p:nvCxnSpPr>
        <p:spPr>
          <a:xfrm>
            <a:off x="4101263" y="2328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>
            <a:extLst>
              <a:ext uri="{FF2B5EF4-FFF2-40B4-BE49-F238E27FC236}">
                <a16:creationId xmlns:a16="http://schemas.microsoft.com/office/drawing/2014/main" id="{39152CA7-033D-6746-AA0B-671E98F0ABA7}"/>
              </a:ext>
            </a:extLst>
          </p:cNvPr>
          <p:cNvCxnSpPr/>
          <p:nvPr/>
        </p:nvCxnSpPr>
        <p:spPr>
          <a:xfrm>
            <a:off x="433966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50FCBE9B-0F09-2F43-B902-D9DB80EC2CF7}"/>
              </a:ext>
            </a:extLst>
          </p:cNvPr>
          <p:cNvCxnSpPr/>
          <p:nvPr/>
        </p:nvCxnSpPr>
        <p:spPr>
          <a:xfrm>
            <a:off x="4595290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9" name="Straight Connector 418">
            <a:extLst>
              <a:ext uri="{FF2B5EF4-FFF2-40B4-BE49-F238E27FC236}">
                <a16:creationId xmlns:a16="http://schemas.microsoft.com/office/drawing/2014/main" id="{948FF570-48BE-DE44-BA6F-6C2D077F28A0}"/>
              </a:ext>
            </a:extLst>
          </p:cNvPr>
          <p:cNvCxnSpPr/>
          <p:nvPr/>
        </p:nvCxnSpPr>
        <p:spPr>
          <a:xfrm>
            <a:off x="483081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0" name="Straight Connector 419">
            <a:extLst>
              <a:ext uri="{FF2B5EF4-FFF2-40B4-BE49-F238E27FC236}">
                <a16:creationId xmlns:a16="http://schemas.microsoft.com/office/drawing/2014/main" id="{90F71B58-255A-4A47-B5FB-54AAE9150DC2}"/>
              </a:ext>
            </a:extLst>
          </p:cNvPr>
          <p:cNvCxnSpPr/>
          <p:nvPr/>
        </p:nvCxnSpPr>
        <p:spPr>
          <a:xfrm>
            <a:off x="5086443" y="2328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1" name="Rectangle 420">
            <a:extLst>
              <a:ext uri="{FF2B5EF4-FFF2-40B4-BE49-F238E27FC236}">
                <a16:creationId xmlns:a16="http://schemas.microsoft.com/office/drawing/2014/main" id="{813D2B7B-E2B7-2E41-9012-3076DA17F097}"/>
              </a:ext>
            </a:extLst>
          </p:cNvPr>
          <p:cNvSpPr/>
          <p:nvPr/>
        </p:nvSpPr>
        <p:spPr>
          <a:xfrm>
            <a:off x="6361718" y="2328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22" name="Rectangle 421">
            <a:extLst>
              <a:ext uri="{FF2B5EF4-FFF2-40B4-BE49-F238E27FC236}">
                <a16:creationId xmlns:a16="http://schemas.microsoft.com/office/drawing/2014/main" id="{7191A3EA-1C0C-044D-B602-3BC04BB8BDCC}"/>
              </a:ext>
            </a:extLst>
          </p:cNvPr>
          <p:cNvSpPr/>
          <p:nvPr/>
        </p:nvSpPr>
        <p:spPr>
          <a:xfrm>
            <a:off x="1099768" y="26337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23" name="Straight Connector 422">
            <a:extLst>
              <a:ext uri="{FF2B5EF4-FFF2-40B4-BE49-F238E27FC236}">
                <a16:creationId xmlns:a16="http://schemas.microsoft.com/office/drawing/2014/main" id="{FF122451-82F1-D646-8E8C-05F9BC81993D}"/>
              </a:ext>
            </a:extLst>
          </p:cNvPr>
          <p:cNvCxnSpPr/>
          <p:nvPr/>
        </p:nvCxnSpPr>
        <p:spPr>
          <a:xfrm>
            <a:off x="136976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4" name="Straight Connector 423">
            <a:extLst>
              <a:ext uri="{FF2B5EF4-FFF2-40B4-BE49-F238E27FC236}">
                <a16:creationId xmlns:a16="http://schemas.microsoft.com/office/drawing/2014/main" id="{5363A2A9-FF0A-6E49-8FD5-3B01CA6DA199}"/>
              </a:ext>
            </a:extLst>
          </p:cNvPr>
          <p:cNvCxnSpPr/>
          <p:nvPr/>
        </p:nvCxnSpPr>
        <p:spPr>
          <a:xfrm>
            <a:off x="1625389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5" name="Straight Connector 424">
            <a:extLst>
              <a:ext uri="{FF2B5EF4-FFF2-40B4-BE49-F238E27FC236}">
                <a16:creationId xmlns:a16="http://schemas.microsoft.com/office/drawing/2014/main" id="{5516AB00-4E5F-364A-91A9-0CD5812AEC79}"/>
              </a:ext>
            </a:extLst>
          </p:cNvPr>
          <p:cNvCxnSpPr/>
          <p:nvPr/>
        </p:nvCxnSpPr>
        <p:spPr>
          <a:xfrm>
            <a:off x="186091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6" name="Straight Connector 425">
            <a:extLst>
              <a:ext uri="{FF2B5EF4-FFF2-40B4-BE49-F238E27FC236}">
                <a16:creationId xmlns:a16="http://schemas.microsoft.com/office/drawing/2014/main" id="{AED1F129-CB54-B543-9DF9-4F8F0846373F}"/>
              </a:ext>
            </a:extLst>
          </p:cNvPr>
          <p:cNvCxnSpPr/>
          <p:nvPr/>
        </p:nvCxnSpPr>
        <p:spPr>
          <a:xfrm>
            <a:off x="211654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>
            <a:extLst>
              <a:ext uri="{FF2B5EF4-FFF2-40B4-BE49-F238E27FC236}">
                <a16:creationId xmlns:a16="http://schemas.microsoft.com/office/drawing/2014/main" id="{B30D4E13-28AE-F44F-A1F3-BE0CC97E0CE9}"/>
              </a:ext>
            </a:extLst>
          </p:cNvPr>
          <p:cNvCxnSpPr/>
          <p:nvPr/>
        </p:nvCxnSpPr>
        <p:spPr>
          <a:xfrm>
            <a:off x="235494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8" name="Straight Connector 427">
            <a:extLst>
              <a:ext uri="{FF2B5EF4-FFF2-40B4-BE49-F238E27FC236}">
                <a16:creationId xmlns:a16="http://schemas.microsoft.com/office/drawing/2014/main" id="{AE91ED50-7F2D-A94A-85D3-72D7628E9F8D}"/>
              </a:ext>
            </a:extLst>
          </p:cNvPr>
          <p:cNvCxnSpPr/>
          <p:nvPr/>
        </p:nvCxnSpPr>
        <p:spPr>
          <a:xfrm>
            <a:off x="261057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9" name="Straight Connector 428">
            <a:extLst>
              <a:ext uri="{FF2B5EF4-FFF2-40B4-BE49-F238E27FC236}">
                <a16:creationId xmlns:a16="http://schemas.microsoft.com/office/drawing/2014/main" id="{0EE31B9C-91FB-DD42-B4D5-2D795E675342}"/>
              </a:ext>
            </a:extLst>
          </p:cNvPr>
          <p:cNvCxnSpPr/>
          <p:nvPr/>
        </p:nvCxnSpPr>
        <p:spPr>
          <a:xfrm>
            <a:off x="284609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CA64AE0-6016-0C40-9C6E-9A0C72112311}"/>
              </a:ext>
            </a:extLst>
          </p:cNvPr>
          <p:cNvCxnSpPr/>
          <p:nvPr/>
        </p:nvCxnSpPr>
        <p:spPr>
          <a:xfrm>
            <a:off x="310172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1" name="Straight Connector 430">
            <a:extLst>
              <a:ext uri="{FF2B5EF4-FFF2-40B4-BE49-F238E27FC236}">
                <a16:creationId xmlns:a16="http://schemas.microsoft.com/office/drawing/2014/main" id="{CE2B9AB7-EFF1-2144-A933-26B0BCFE5260}"/>
              </a:ext>
            </a:extLst>
          </p:cNvPr>
          <p:cNvCxnSpPr/>
          <p:nvPr/>
        </p:nvCxnSpPr>
        <p:spPr>
          <a:xfrm>
            <a:off x="335448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2" name="Straight Connector 431">
            <a:extLst>
              <a:ext uri="{FF2B5EF4-FFF2-40B4-BE49-F238E27FC236}">
                <a16:creationId xmlns:a16="http://schemas.microsoft.com/office/drawing/2014/main" id="{E9A37EB5-206E-DB49-B041-F6FC28E888D9}"/>
              </a:ext>
            </a:extLst>
          </p:cNvPr>
          <p:cNvCxnSpPr/>
          <p:nvPr/>
        </p:nvCxnSpPr>
        <p:spPr>
          <a:xfrm>
            <a:off x="3610110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>
            <a:extLst>
              <a:ext uri="{FF2B5EF4-FFF2-40B4-BE49-F238E27FC236}">
                <a16:creationId xmlns:a16="http://schemas.microsoft.com/office/drawing/2014/main" id="{ECAF49CE-2FE5-0942-891A-1B45D46D91CF}"/>
              </a:ext>
            </a:extLst>
          </p:cNvPr>
          <p:cNvCxnSpPr/>
          <p:nvPr/>
        </p:nvCxnSpPr>
        <p:spPr>
          <a:xfrm>
            <a:off x="384563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4" name="Straight Connector 433">
            <a:extLst>
              <a:ext uri="{FF2B5EF4-FFF2-40B4-BE49-F238E27FC236}">
                <a16:creationId xmlns:a16="http://schemas.microsoft.com/office/drawing/2014/main" id="{2786682B-4220-6246-AB55-D835849ABC81}"/>
              </a:ext>
            </a:extLst>
          </p:cNvPr>
          <p:cNvCxnSpPr/>
          <p:nvPr/>
        </p:nvCxnSpPr>
        <p:spPr>
          <a:xfrm>
            <a:off x="4101263" y="2633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5" name="Straight Connector 434">
            <a:extLst>
              <a:ext uri="{FF2B5EF4-FFF2-40B4-BE49-F238E27FC236}">
                <a16:creationId xmlns:a16="http://schemas.microsoft.com/office/drawing/2014/main" id="{A4F5B660-9679-B247-95B1-FDF9D3F9686C}"/>
              </a:ext>
            </a:extLst>
          </p:cNvPr>
          <p:cNvCxnSpPr/>
          <p:nvPr/>
        </p:nvCxnSpPr>
        <p:spPr>
          <a:xfrm>
            <a:off x="433966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6" name="Straight Connector 435">
            <a:extLst>
              <a:ext uri="{FF2B5EF4-FFF2-40B4-BE49-F238E27FC236}">
                <a16:creationId xmlns:a16="http://schemas.microsoft.com/office/drawing/2014/main" id="{B6D87ED0-D934-6C47-8A7B-459142B732EF}"/>
              </a:ext>
            </a:extLst>
          </p:cNvPr>
          <p:cNvCxnSpPr/>
          <p:nvPr/>
        </p:nvCxnSpPr>
        <p:spPr>
          <a:xfrm>
            <a:off x="4595290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7" name="Straight Connector 436">
            <a:extLst>
              <a:ext uri="{FF2B5EF4-FFF2-40B4-BE49-F238E27FC236}">
                <a16:creationId xmlns:a16="http://schemas.microsoft.com/office/drawing/2014/main" id="{74637FDA-4C60-D047-9727-EE55F6F6F559}"/>
              </a:ext>
            </a:extLst>
          </p:cNvPr>
          <p:cNvCxnSpPr/>
          <p:nvPr/>
        </p:nvCxnSpPr>
        <p:spPr>
          <a:xfrm>
            <a:off x="483081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8" name="Straight Connector 437">
            <a:extLst>
              <a:ext uri="{FF2B5EF4-FFF2-40B4-BE49-F238E27FC236}">
                <a16:creationId xmlns:a16="http://schemas.microsoft.com/office/drawing/2014/main" id="{22595B7B-9D89-1B4D-A75D-BBA8562CE4B1}"/>
              </a:ext>
            </a:extLst>
          </p:cNvPr>
          <p:cNvCxnSpPr/>
          <p:nvPr/>
        </p:nvCxnSpPr>
        <p:spPr>
          <a:xfrm>
            <a:off x="5086443" y="2633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9" name="Rectangle 438">
            <a:extLst>
              <a:ext uri="{FF2B5EF4-FFF2-40B4-BE49-F238E27FC236}">
                <a16:creationId xmlns:a16="http://schemas.microsoft.com/office/drawing/2014/main" id="{756128FE-8B49-6242-900F-6E7EB6A2E58B}"/>
              </a:ext>
            </a:extLst>
          </p:cNvPr>
          <p:cNvSpPr/>
          <p:nvPr/>
        </p:nvSpPr>
        <p:spPr>
          <a:xfrm>
            <a:off x="6361718" y="2633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40" name="Rectangle 439">
            <a:extLst>
              <a:ext uri="{FF2B5EF4-FFF2-40B4-BE49-F238E27FC236}">
                <a16:creationId xmlns:a16="http://schemas.microsoft.com/office/drawing/2014/main" id="{D24E85AB-FCF8-E74F-82C1-C6F4022A1420}"/>
              </a:ext>
            </a:extLst>
          </p:cNvPr>
          <p:cNvSpPr/>
          <p:nvPr/>
        </p:nvSpPr>
        <p:spPr>
          <a:xfrm>
            <a:off x="1099768" y="2938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41" name="Straight Connector 440">
            <a:extLst>
              <a:ext uri="{FF2B5EF4-FFF2-40B4-BE49-F238E27FC236}">
                <a16:creationId xmlns:a16="http://schemas.microsoft.com/office/drawing/2014/main" id="{6A90474E-F278-7643-9ED3-80FFB8ADE304}"/>
              </a:ext>
            </a:extLst>
          </p:cNvPr>
          <p:cNvCxnSpPr/>
          <p:nvPr/>
        </p:nvCxnSpPr>
        <p:spPr>
          <a:xfrm>
            <a:off x="136976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2" name="Straight Connector 441">
            <a:extLst>
              <a:ext uri="{FF2B5EF4-FFF2-40B4-BE49-F238E27FC236}">
                <a16:creationId xmlns:a16="http://schemas.microsoft.com/office/drawing/2014/main" id="{E7DBDF6F-FFCD-7944-A183-2D45E473FD16}"/>
              </a:ext>
            </a:extLst>
          </p:cNvPr>
          <p:cNvCxnSpPr/>
          <p:nvPr/>
        </p:nvCxnSpPr>
        <p:spPr>
          <a:xfrm>
            <a:off x="1625389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3" name="Straight Connector 442">
            <a:extLst>
              <a:ext uri="{FF2B5EF4-FFF2-40B4-BE49-F238E27FC236}">
                <a16:creationId xmlns:a16="http://schemas.microsoft.com/office/drawing/2014/main" id="{4FA081B9-30EA-3C4A-8D46-431CD27E1EB3}"/>
              </a:ext>
            </a:extLst>
          </p:cNvPr>
          <p:cNvCxnSpPr/>
          <p:nvPr/>
        </p:nvCxnSpPr>
        <p:spPr>
          <a:xfrm>
            <a:off x="186091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4" name="Straight Connector 443">
            <a:extLst>
              <a:ext uri="{FF2B5EF4-FFF2-40B4-BE49-F238E27FC236}">
                <a16:creationId xmlns:a16="http://schemas.microsoft.com/office/drawing/2014/main" id="{3AFF9EA1-F736-0641-8B95-BC6AABD85CA0}"/>
              </a:ext>
            </a:extLst>
          </p:cNvPr>
          <p:cNvCxnSpPr/>
          <p:nvPr/>
        </p:nvCxnSpPr>
        <p:spPr>
          <a:xfrm>
            <a:off x="211654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>
            <a:extLst>
              <a:ext uri="{FF2B5EF4-FFF2-40B4-BE49-F238E27FC236}">
                <a16:creationId xmlns:a16="http://schemas.microsoft.com/office/drawing/2014/main" id="{07FA5DF3-CBF2-4243-93BC-0A6D9D0195C6}"/>
              </a:ext>
            </a:extLst>
          </p:cNvPr>
          <p:cNvCxnSpPr/>
          <p:nvPr/>
        </p:nvCxnSpPr>
        <p:spPr>
          <a:xfrm>
            <a:off x="235494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6" name="Straight Connector 445">
            <a:extLst>
              <a:ext uri="{FF2B5EF4-FFF2-40B4-BE49-F238E27FC236}">
                <a16:creationId xmlns:a16="http://schemas.microsoft.com/office/drawing/2014/main" id="{0ED9A4BB-106F-4845-B5B3-EFE914F09045}"/>
              </a:ext>
            </a:extLst>
          </p:cNvPr>
          <p:cNvCxnSpPr/>
          <p:nvPr/>
        </p:nvCxnSpPr>
        <p:spPr>
          <a:xfrm>
            <a:off x="261057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7" name="Straight Connector 446">
            <a:extLst>
              <a:ext uri="{FF2B5EF4-FFF2-40B4-BE49-F238E27FC236}">
                <a16:creationId xmlns:a16="http://schemas.microsoft.com/office/drawing/2014/main" id="{1264FFCE-C50B-9D48-972A-8C2547253213}"/>
              </a:ext>
            </a:extLst>
          </p:cNvPr>
          <p:cNvCxnSpPr/>
          <p:nvPr/>
        </p:nvCxnSpPr>
        <p:spPr>
          <a:xfrm>
            <a:off x="284609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8" name="Straight Connector 447">
            <a:extLst>
              <a:ext uri="{FF2B5EF4-FFF2-40B4-BE49-F238E27FC236}">
                <a16:creationId xmlns:a16="http://schemas.microsoft.com/office/drawing/2014/main" id="{0A43A3A9-8957-D14A-81A0-63A1D375D22A}"/>
              </a:ext>
            </a:extLst>
          </p:cNvPr>
          <p:cNvCxnSpPr/>
          <p:nvPr/>
        </p:nvCxnSpPr>
        <p:spPr>
          <a:xfrm>
            <a:off x="310172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9" name="Straight Connector 448">
            <a:extLst>
              <a:ext uri="{FF2B5EF4-FFF2-40B4-BE49-F238E27FC236}">
                <a16:creationId xmlns:a16="http://schemas.microsoft.com/office/drawing/2014/main" id="{435A1422-655D-6547-B8E5-766D93FD54BB}"/>
              </a:ext>
            </a:extLst>
          </p:cNvPr>
          <p:cNvCxnSpPr/>
          <p:nvPr/>
        </p:nvCxnSpPr>
        <p:spPr>
          <a:xfrm>
            <a:off x="335448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0" name="Straight Connector 449">
            <a:extLst>
              <a:ext uri="{FF2B5EF4-FFF2-40B4-BE49-F238E27FC236}">
                <a16:creationId xmlns:a16="http://schemas.microsoft.com/office/drawing/2014/main" id="{2E86530F-738F-5649-9FD5-7AD71BA5F891}"/>
              </a:ext>
            </a:extLst>
          </p:cNvPr>
          <p:cNvCxnSpPr/>
          <p:nvPr/>
        </p:nvCxnSpPr>
        <p:spPr>
          <a:xfrm>
            <a:off x="3610110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32161158-3E64-E941-B56F-A32C5563859D}"/>
              </a:ext>
            </a:extLst>
          </p:cNvPr>
          <p:cNvCxnSpPr/>
          <p:nvPr/>
        </p:nvCxnSpPr>
        <p:spPr>
          <a:xfrm>
            <a:off x="384563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9EE46593-6681-7E4E-A99A-37D53B3BCD51}"/>
              </a:ext>
            </a:extLst>
          </p:cNvPr>
          <p:cNvCxnSpPr/>
          <p:nvPr/>
        </p:nvCxnSpPr>
        <p:spPr>
          <a:xfrm>
            <a:off x="4101263" y="2938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3" name="Straight Connector 452">
            <a:extLst>
              <a:ext uri="{FF2B5EF4-FFF2-40B4-BE49-F238E27FC236}">
                <a16:creationId xmlns:a16="http://schemas.microsoft.com/office/drawing/2014/main" id="{300DBBBF-F4E6-FA43-BC65-091BC076716D}"/>
              </a:ext>
            </a:extLst>
          </p:cNvPr>
          <p:cNvCxnSpPr/>
          <p:nvPr/>
        </p:nvCxnSpPr>
        <p:spPr>
          <a:xfrm>
            <a:off x="433966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4" name="Straight Connector 453">
            <a:extLst>
              <a:ext uri="{FF2B5EF4-FFF2-40B4-BE49-F238E27FC236}">
                <a16:creationId xmlns:a16="http://schemas.microsoft.com/office/drawing/2014/main" id="{306BF752-D1FE-BD48-87D0-77D6A2A53EFC}"/>
              </a:ext>
            </a:extLst>
          </p:cNvPr>
          <p:cNvCxnSpPr/>
          <p:nvPr/>
        </p:nvCxnSpPr>
        <p:spPr>
          <a:xfrm>
            <a:off x="4595290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5" name="Straight Connector 454">
            <a:extLst>
              <a:ext uri="{FF2B5EF4-FFF2-40B4-BE49-F238E27FC236}">
                <a16:creationId xmlns:a16="http://schemas.microsoft.com/office/drawing/2014/main" id="{C2D75E1C-11AB-7840-9D3F-662EF0F7AA0A}"/>
              </a:ext>
            </a:extLst>
          </p:cNvPr>
          <p:cNvCxnSpPr/>
          <p:nvPr/>
        </p:nvCxnSpPr>
        <p:spPr>
          <a:xfrm>
            <a:off x="483081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6" name="Straight Connector 455">
            <a:extLst>
              <a:ext uri="{FF2B5EF4-FFF2-40B4-BE49-F238E27FC236}">
                <a16:creationId xmlns:a16="http://schemas.microsoft.com/office/drawing/2014/main" id="{27FEEE69-3A44-2544-9FB8-4276D9C9A9B7}"/>
              </a:ext>
            </a:extLst>
          </p:cNvPr>
          <p:cNvCxnSpPr/>
          <p:nvPr/>
        </p:nvCxnSpPr>
        <p:spPr>
          <a:xfrm>
            <a:off x="5086443" y="2938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7" name="Rectangle 456">
            <a:extLst>
              <a:ext uri="{FF2B5EF4-FFF2-40B4-BE49-F238E27FC236}">
                <a16:creationId xmlns:a16="http://schemas.microsoft.com/office/drawing/2014/main" id="{4F786F85-A5CC-4642-B4AE-27DAAA2A2E3C}"/>
              </a:ext>
            </a:extLst>
          </p:cNvPr>
          <p:cNvSpPr/>
          <p:nvPr/>
        </p:nvSpPr>
        <p:spPr>
          <a:xfrm>
            <a:off x="6361718" y="2938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58" name="Rectangle 457">
            <a:extLst>
              <a:ext uri="{FF2B5EF4-FFF2-40B4-BE49-F238E27FC236}">
                <a16:creationId xmlns:a16="http://schemas.microsoft.com/office/drawing/2014/main" id="{AF9CD16E-847F-7841-A546-A211A5FE40B3}"/>
              </a:ext>
            </a:extLst>
          </p:cNvPr>
          <p:cNvSpPr/>
          <p:nvPr/>
        </p:nvSpPr>
        <p:spPr>
          <a:xfrm>
            <a:off x="1099768" y="3243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59" name="Straight Connector 458">
            <a:extLst>
              <a:ext uri="{FF2B5EF4-FFF2-40B4-BE49-F238E27FC236}">
                <a16:creationId xmlns:a16="http://schemas.microsoft.com/office/drawing/2014/main" id="{8B9131FA-4B2B-F349-A965-CE7C57D62DE9}"/>
              </a:ext>
            </a:extLst>
          </p:cNvPr>
          <p:cNvCxnSpPr/>
          <p:nvPr/>
        </p:nvCxnSpPr>
        <p:spPr>
          <a:xfrm>
            <a:off x="136976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0" name="Straight Connector 459">
            <a:extLst>
              <a:ext uri="{FF2B5EF4-FFF2-40B4-BE49-F238E27FC236}">
                <a16:creationId xmlns:a16="http://schemas.microsoft.com/office/drawing/2014/main" id="{9AE6C345-0000-E246-85B5-F155C7E9565C}"/>
              </a:ext>
            </a:extLst>
          </p:cNvPr>
          <p:cNvCxnSpPr/>
          <p:nvPr/>
        </p:nvCxnSpPr>
        <p:spPr>
          <a:xfrm>
            <a:off x="1625389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1" name="Straight Connector 460">
            <a:extLst>
              <a:ext uri="{FF2B5EF4-FFF2-40B4-BE49-F238E27FC236}">
                <a16:creationId xmlns:a16="http://schemas.microsoft.com/office/drawing/2014/main" id="{DFF6CF93-3C03-EB4D-A92B-98B0FD04BAC3}"/>
              </a:ext>
            </a:extLst>
          </p:cNvPr>
          <p:cNvCxnSpPr/>
          <p:nvPr/>
        </p:nvCxnSpPr>
        <p:spPr>
          <a:xfrm>
            <a:off x="186091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2" name="Straight Connector 461">
            <a:extLst>
              <a:ext uri="{FF2B5EF4-FFF2-40B4-BE49-F238E27FC236}">
                <a16:creationId xmlns:a16="http://schemas.microsoft.com/office/drawing/2014/main" id="{F3EF3CD4-C427-8D4B-A530-28514DFF5018}"/>
              </a:ext>
            </a:extLst>
          </p:cNvPr>
          <p:cNvCxnSpPr/>
          <p:nvPr/>
        </p:nvCxnSpPr>
        <p:spPr>
          <a:xfrm>
            <a:off x="211654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3" name="Straight Connector 462">
            <a:extLst>
              <a:ext uri="{FF2B5EF4-FFF2-40B4-BE49-F238E27FC236}">
                <a16:creationId xmlns:a16="http://schemas.microsoft.com/office/drawing/2014/main" id="{17909E04-153A-2C41-B3AA-8A51ED286E07}"/>
              </a:ext>
            </a:extLst>
          </p:cNvPr>
          <p:cNvCxnSpPr/>
          <p:nvPr/>
        </p:nvCxnSpPr>
        <p:spPr>
          <a:xfrm>
            <a:off x="235494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4" name="Straight Connector 463">
            <a:extLst>
              <a:ext uri="{FF2B5EF4-FFF2-40B4-BE49-F238E27FC236}">
                <a16:creationId xmlns:a16="http://schemas.microsoft.com/office/drawing/2014/main" id="{6A584C37-A9D8-BC43-B9BC-7D7DBA011D03}"/>
              </a:ext>
            </a:extLst>
          </p:cNvPr>
          <p:cNvCxnSpPr/>
          <p:nvPr/>
        </p:nvCxnSpPr>
        <p:spPr>
          <a:xfrm>
            <a:off x="261057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5" name="Straight Connector 464">
            <a:extLst>
              <a:ext uri="{FF2B5EF4-FFF2-40B4-BE49-F238E27FC236}">
                <a16:creationId xmlns:a16="http://schemas.microsoft.com/office/drawing/2014/main" id="{6F78E491-B169-1C43-B082-031685CE9476}"/>
              </a:ext>
            </a:extLst>
          </p:cNvPr>
          <p:cNvCxnSpPr/>
          <p:nvPr/>
        </p:nvCxnSpPr>
        <p:spPr>
          <a:xfrm>
            <a:off x="284609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6" name="Straight Connector 465">
            <a:extLst>
              <a:ext uri="{FF2B5EF4-FFF2-40B4-BE49-F238E27FC236}">
                <a16:creationId xmlns:a16="http://schemas.microsoft.com/office/drawing/2014/main" id="{857A8C69-3347-B049-B945-FDBE2EA89860}"/>
              </a:ext>
            </a:extLst>
          </p:cNvPr>
          <p:cNvCxnSpPr/>
          <p:nvPr/>
        </p:nvCxnSpPr>
        <p:spPr>
          <a:xfrm>
            <a:off x="310172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7" name="Straight Connector 466">
            <a:extLst>
              <a:ext uri="{FF2B5EF4-FFF2-40B4-BE49-F238E27FC236}">
                <a16:creationId xmlns:a16="http://schemas.microsoft.com/office/drawing/2014/main" id="{10731C97-CBD0-7145-8EBD-6DAFB3529C7F}"/>
              </a:ext>
            </a:extLst>
          </p:cNvPr>
          <p:cNvCxnSpPr/>
          <p:nvPr/>
        </p:nvCxnSpPr>
        <p:spPr>
          <a:xfrm>
            <a:off x="335448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8" name="Straight Connector 467">
            <a:extLst>
              <a:ext uri="{FF2B5EF4-FFF2-40B4-BE49-F238E27FC236}">
                <a16:creationId xmlns:a16="http://schemas.microsoft.com/office/drawing/2014/main" id="{9D2EB8C8-1CD8-BE44-8F6A-5235FEBF5967}"/>
              </a:ext>
            </a:extLst>
          </p:cNvPr>
          <p:cNvCxnSpPr/>
          <p:nvPr/>
        </p:nvCxnSpPr>
        <p:spPr>
          <a:xfrm>
            <a:off x="3610110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9" name="Straight Connector 468">
            <a:extLst>
              <a:ext uri="{FF2B5EF4-FFF2-40B4-BE49-F238E27FC236}">
                <a16:creationId xmlns:a16="http://schemas.microsoft.com/office/drawing/2014/main" id="{48815240-E860-E44F-A88E-BB39F7B2388C}"/>
              </a:ext>
            </a:extLst>
          </p:cNvPr>
          <p:cNvCxnSpPr/>
          <p:nvPr/>
        </p:nvCxnSpPr>
        <p:spPr>
          <a:xfrm>
            <a:off x="384563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0" name="Straight Connector 469">
            <a:extLst>
              <a:ext uri="{FF2B5EF4-FFF2-40B4-BE49-F238E27FC236}">
                <a16:creationId xmlns:a16="http://schemas.microsoft.com/office/drawing/2014/main" id="{822255CD-538D-6E43-BCA2-376F56AE8FF8}"/>
              </a:ext>
            </a:extLst>
          </p:cNvPr>
          <p:cNvCxnSpPr/>
          <p:nvPr/>
        </p:nvCxnSpPr>
        <p:spPr>
          <a:xfrm>
            <a:off x="4101263" y="3243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1" name="Straight Connector 470">
            <a:extLst>
              <a:ext uri="{FF2B5EF4-FFF2-40B4-BE49-F238E27FC236}">
                <a16:creationId xmlns:a16="http://schemas.microsoft.com/office/drawing/2014/main" id="{C4DFFC18-37B9-C846-8E4F-82F950CEEFB4}"/>
              </a:ext>
            </a:extLst>
          </p:cNvPr>
          <p:cNvCxnSpPr/>
          <p:nvPr/>
        </p:nvCxnSpPr>
        <p:spPr>
          <a:xfrm>
            <a:off x="433966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2" name="Straight Connector 471">
            <a:extLst>
              <a:ext uri="{FF2B5EF4-FFF2-40B4-BE49-F238E27FC236}">
                <a16:creationId xmlns:a16="http://schemas.microsoft.com/office/drawing/2014/main" id="{0601D54A-6AAB-7644-B3CE-B839EE944749}"/>
              </a:ext>
            </a:extLst>
          </p:cNvPr>
          <p:cNvCxnSpPr/>
          <p:nvPr/>
        </p:nvCxnSpPr>
        <p:spPr>
          <a:xfrm>
            <a:off x="4595290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3" name="Straight Connector 472">
            <a:extLst>
              <a:ext uri="{FF2B5EF4-FFF2-40B4-BE49-F238E27FC236}">
                <a16:creationId xmlns:a16="http://schemas.microsoft.com/office/drawing/2014/main" id="{C9D8426A-EF14-A74E-8D2E-2EA5B222046F}"/>
              </a:ext>
            </a:extLst>
          </p:cNvPr>
          <p:cNvCxnSpPr/>
          <p:nvPr/>
        </p:nvCxnSpPr>
        <p:spPr>
          <a:xfrm>
            <a:off x="483081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4" name="Straight Connector 473">
            <a:extLst>
              <a:ext uri="{FF2B5EF4-FFF2-40B4-BE49-F238E27FC236}">
                <a16:creationId xmlns:a16="http://schemas.microsoft.com/office/drawing/2014/main" id="{C386CB3F-9958-EA45-8725-A27FBEDE0C2A}"/>
              </a:ext>
            </a:extLst>
          </p:cNvPr>
          <p:cNvCxnSpPr/>
          <p:nvPr/>
        </p:nvCxnSpPr>
        <p:spPr>
          <a:xfrm>
            <a:off x="5086443" y="3243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5" name="Rectangle 474">
            <a:extLst>
              <a:ext uri="{FF2B5EF4-FFF2-40B4-BE49-F238E27FC236}">
                <a16:creationId xmlns:a16="http://schemas.microsoft.com/office/drawing/2014/main" id="{E1D66E44-9B55-014C-B925-DABEC8C85CC7}"/>
              </a:ext>
            </a:extLst>
          </p:cNvPr>
          <p:cNvSpPr/>
          <p:nvPr/>
        </p:nvSpPr>
        <p:spPr>
          <a:xfrm>
            <a:off x="6361718" y="3243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76" name="Rectangle 475">
            <a:extLst>
              <a:ext uri="{FF2B5EF4-FFF2-40B4-BE49-F238E27FC236}">
                <a16:creationId xmlns:a16="http://schemas.microsoft.com/office/drawing/2014/main" id="{9DF38338-F40B-2549-AF4A-02F669542547}"/>
              </a:ext>
            </a:extLst>
          </p:cNvPr>
          <p:cNvSpPr/>
          <p:nvPr/>
        </p:nvSpPr>
        <p:spPr>
          <a:xfrm>
            <a:off x="1099768" y="35481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77" name="Straight Connector 476">
            <a:extLst>
              <a:ext uri="{FF2B5EF4-FFF2-40B4-BE49-F238E27FC236}">
                <a16:creationId xmlns:a16="http://schemas.microsoft.com/office/drawing/2014/main" id="{499F83EA-1A01-C441-B725-E58679B19FB2}"/>
              </a:ext>
            </a:extLst>
          </p:cNvPr>
          <p:cNvCxnSpPr/>
          <p:nvPr/>
        </p:nvCxnSpPr>
        <p:spPr>
          <a:xfrm>
            <a:off x="136976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8" name="Straight Connector 477">
            <a:extLst>
              <a:ext uri="{FF2B5EF4-FFF2-40B4-BE49-F238E27FC236}">
                <a16:creationId xmlns:a16="http://schemas.microsoft.com/office/drawing/2014/main" id="{97FA35F7-1F6F-7842-8D5B-19A773A8BCF5}"/>
              </a:ext>
            </a:extLst>
          </p:cNvPr>
          <p:cNvCxnSpPr/>
          <p:nvPr/>
        </p:nvCxnSpPr>
        <p:spPr>
          <a:xfrm>
            <a:off x="1625389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9" name="Straight Connector 478">
            <a:extLst>
              <a:ext uri="{FF2B5EF4-FFF2-40B4-BE49-F238E27FC236}">
                <a16:creationId xmlns:a16="http://schemas.microsoft.com/office/drawing/2014/main" id="{799A4A7B-A6BC-B645-98CE-EDD464B9D706}"/>
              </a:ext>
            </a:extLst>
          </p:cNvPr>
          <p:cNvCxnSpPr/>
          <p:nvPr/>
        </p:nvCxnSpPr>
        <p:spPr>
          <a:xfrm>
            <a:off x="186091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0" name="Straight Connector 479">
            <a:extLst>
              <a:ext uri="{FF2B5EF4-FFF2-40B4-BE49-F238E27FC236}">
                <a16:creationId xmlns:a16="http://schemas.microsoft.com/office/drawing/2014/main" id="{E193CE39-3CF9-FC43-A03C-F42962799011}"/>
              </a:ext>
            </a:extLst>
          </p:cNvPr>
          <p:cNvCxnSpPr/>
          <p:nvPr/>
        </p:nvCxnSpPr>
        <p:spPr>
          <a:xfrm>
            <a:off x="211654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1" name="Straight Connector 480">
            <a:extLst>
              <a:ext uri="{FF2B5EF4-FFF2-40B4-BE49-F238E27FC236}">
                <a16:creationId xmlns:a16="http://schemas.microsoft.com/office/drawing/2014/main" id="{A1EBCF5C-7405-B54E-B6B2-07663F48F7FC}"/>
              </a:ext>
            </a:extLst>
          </p:cNvPr>
          <p:cNvCxnSpPr/>
          <p:nvPr/>
        </p:nvCxnSpPr>
        <p:spPr>
          <a:xfrm>
            <a:off x="235494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2" name="Straight Connector 481">
            <a:extLst>
              <a:ext uri="{FF2B5EF4-FFF2-40B4-BE49-F238E27FC236}">
                <a16:creationId xmlns:a16="http://schemas.microsoft.com/office/drawing/2014/main" id="{4C932F16-0A92-5440-9161-7FB8501B7F83}"/>
              </a:ext>
            </a:extLst>
          </p:cNvPr>
          <p:cNvCxnSpPr/>
          <p:nvPr/>
        </p:nvCxnSpPr>
        <p:spPr>
          <a:xfrm>
            <a:off x="261057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3" name="Straight Connector 482">
            <a:extLst>
              <a:ext uri="{FF2B5EF4-FFF2-40B4-BE49-F238E27FC236}">
                <a16:creationId xmlns:a16="http://schemas.microsoft.com/office/drawing/2014/main" id="{5EFCBBFF-EB9A-BB44-AF8F-E6527D65B1F5}"/>
              </a:ext>
            </a:extLst>
          </p:cNvPr>
          <p:cNvCxnSpPr/>
          <p:nvPr/>
        </p:nvCxnSpPr>
        <p:spPr>
          <a:xfrm>
            <a:off x="284609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4" name="Straight Connector 483">
            <a:extLst>
              <a:ext uri="{FF2B5EF4-FFF2-40B4-BE49-F238E27FC236}">
                <a16:creationId xmlns:a16="http://schemas.microsoft.com/office/drawing/2014/main" id="{B00DBCC4-E742-8846-9954-970B5F68F991}"/>
              </a:ext>
            </a:extLst>
          </p:cNvPr>
          <p:cNvCxnSpPr/>
          <p:nvPr/>
        </p:nvCxnSpPr>
        <p:spPr>
          <a:xfrm>
            <a:off x="310172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5" name="Straight Connector 484">
            <a:extLst>
              <a:ext uri="{FF2B5EF4-FFF2-40B4-BE49-F238E27FC236}">
                <a16:creationId xmlns:a16="http://schemas.microsoft.com/office/drawing/2014/main" id="{D448AD0C-E3E5-064A-BB57-8E22917C1DE3}"/>
              </a:ext>
            </a:extLst>
          </p:cNvPr>
          <p:cNvCxnSpPr/>
          <p:nvPr/>
        </p:nvCxnSpPr>
        <p:spPr>
          <a:xfrm>
            <a:off x="335448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6" name="Straight Connector 485">
            <a:extLst>
              <a:ext uri="{FF2B5EF4-FFF2-40B4-BE49-F238E27FC236}">
                <a16:creationId xmlns:a16="http://schemas.microsoft.com/office/drawing/2014/main" id="{1F1B21AE-9A16-0D48-BC80-CEF62AAEAC6F}"/>
              </a:ext>
            </a:extLst>
          </p:cNvPr>
          <p:cNvCxnSpPr/>
          <p:nvPr/>
        </p:nvCxnSpPr>
        <p:spPr>
          <a:xfrm>
            <a:off x="3610110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7" name="Straight Connector 486">
            <a:extLst>
              <a:ext uri="{FF2B5EF4-FFF2-40B4-BE49-F238E27FC236}">
                <a16:creationId xmlns:a16="http://schemas.microsoft.com/office/drawing/2014/main" id="{CDA92BD6-7A6E-A44D-BB22-7EDDB43997BF}"/>
              </a:ext>
            </a:extLst>
          </p:cNvPr>
          <p:cNvCxnSpPr/>
          <p:nvPr/>
        </p:nvCxnSpPr>
        <p:spPr>
          <a:xfrm>
            <a:off x="384563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8" name="Straight Connector 487">
            <a:extLst>
              <a:ext uri="{FF2B5EF4-FFF2-40B4-BE49-F238E27FC236}">
                <a16:creationId xmlns:a16="http://schemas.microsoft.com/office/drawing/2014/main" id="{7B975A95-1562-974C-B041-F629A1681A00}"/>
              </a:ext>
            </a:extLst>
          </p:cNvPr>
          <p:cNvCxnSpPr/>
          <p:nvPr/>
        </p:nvCxnSpPr>
        <p:spPr>
          <a:xfrm>
            <a:off x="4101263" y="3548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9" name="Straight Connector 488">
            <a:extLst>
              <a:ext uri="{FF2B5EF4-FFF2-40B4-BE49-F238E27FC236}">
                <a16:creationId xmlns:a16="http://schemas.microsoft.com/office/drawing/2014/main" id="{F9233A26-79EB-4A43-B7DD-0F2458A6417C}"/>
              </a:ext>
            </a:extLst>
          </p:cNvPr>
          <p:cNvCxnSpPr/>
          <p:nvPr/>
        </p:nvCxnSpPr>
        <p:spPr>
          <a:xfrm>
            <a:off x="433966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0" name="Straight Connector 489">
            <a:extLst>
              <a:ext uri="{FF2B5EF4-FFF2-40B4-BE49-F238E27FC236}">
                <a16:creationId xmlns:a16="http://schemas.microsoft.com/office/drawing/2014/main" id="{34BB58F3-5DAD-E648-B40B-A1E3AA6D5E9D}"/>
              </a:ext>
            </a:extLst>
          </p:cNvPr>
          <p:cNvCxnSpPr/>
          <p:nvPr/>
        </p:nvCxnSpPr>
        <p:spPr>
          <a:xfrm>
            <a:off x="4595290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1" name="Straight Connector 490">
            <a:extLst>
              <a:ext uri="{FF2B5EF4-FFF2-40B4-BE49-F238E27FC236}">
                <a16:creationId xmlns:a16="http://schemas.microsoft.com/office/drawing/2014/main" id="{53278288-D94B-F440-B1CA-48AA04F766C6}"/>
              </a:ext>
            </a:extLst>
          </p:cNvPr>
          <p:cNvCxnSpPr/>
          <p:nvPr/>
        </p:nvCxnSpPr>
        <p:spPr>
          <a:xfrm>
            <a:off x="483081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2" name="Straight Connector 491">
            <a:extLst>
              <a:ext uri="{FF2B5EF4-FFF2-40B4-BE49-F238E27FC236}">
                <a16:creationId xmlns:a16="http://schemas.microsoft.com/office/drawing/2014/main" id="{5F6FFAA9-96E1-1345-AC3E-A4FFBA60A819}"/>
              </a:ext>
            </a:extLst>
          </p:cNvPr>
          <p:cNvCxnSpPr/>
          <p:nvPr/>
        </p:nvCxnSpPr>
        <p:spPr>
          <a:xfrm>
            <a:off x="5086443" y="3548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93" name="Rectangle 492">
            <a:extLst>
              <a:ext uri="{FF2B5EF4-FFF2-40B4-BE49-F238E27FC236}">
                <a16:creationId xmlns:a16="http://schemas.microsoft.com/office/drawing/2014/main" id="{7F5A32FF-3006-4544-85E4-D7BF30D1CA31}"/>
              </a:ext>
            </a:extLst>
          </p:cNvPr>
          <p:cNvSpPr/>
          <p:nvPr/>
        </p:nvSpPr>
        <p:spPr>
          <a:xfrm>
            <a:off x="6361718" y="35481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494" name="Rectangle 493">
            <a:extLst>
              <a:ext uri="{FF2B5EF4-FFF2-40B4-BE49-F238E27FC236}">
                <a16:creationId xmlns:a16="http://schemas.microsoft.com/office/drawing/2014/main" id="{C3D8DD86-3BA6-0B45-A974-924E68044926}"/>
              </a:ext>
            </a:extLst>
          </p:cNvPr>
          <p:cNvSpPr/>
          <p:nvPr/>
        </p:nvSpPr>
        <p:spPr>
          <a:xfrm>
            <a:off x="1099768" y="38529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495" name="Straight Connector 494">
            <a:extLst>
              <a:ext uri="{FF2B5EF4-FFF2-40B4-BE49-F238E27FC236}">
                <a16:creationId xmlns:a16="http://schemas.microsoft.com/office/drawing/2014/main" id="{DFC84B76-33F4-CC4B-8022-389BB4EE7ABE}"/>
              </a:ext>
            </a:extLst>
          </p:cNvPr>
          <p:cNvCxnSpPr/>
          <p:nvPr/>
        </p:nvCxnSpPr>
        <p:spPr>
          <a:xfrm>
            <a:off x="136976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6" name="Straight Connector 495">
            <a:extLst>
              <a:ext uri="{FF2B5EF4-FFF2-40B4-BE49-F238E27FC236}">
                <a16:creationId xmlns:a16="http://schemas.microsoft.com/office/drawing/2014/main" id="{81E28D40-A9DE-294B-8F95-6EBF288EB971}"/>
              </a:ext>
            </a:extLst>
          </p:cNvPr>
          <p:cNvCxnSpPr/>
          <p:nvPr/>
        </p:nvCxnSpPr>
        <p:spPr>
          <a:xfrm>
            <a:off x="1625389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3AB15A72-0EFA-F142-AA3E-1C2EF668F685}"/>
              </a:ext>
            </a:extLst>
          </p:cNvPr>
          <p:cNvCxnSpPr/>
          <p:nvPr/>
        </p:nvCxnSpPr>
        <p:spPr>
          <a:xfrm>
            <a:off x="186091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8" name="Straight Connector 497">
            <a:extLst>
              <a:ext uri="{FF2B5EF4-FFF2-40B4-BE49-F238E27FC236}">
                <a16:creationId xmlns:a16="http://schemas.microsoft.com/office/drawing/2014/main" id="{646CCD8A-CBAA-C64A-A4F7-F6F59B25DA17}"/>
              </a:ext>
            </a:extLst>
          </p:cNvPr>
          <p:cNvCxnSpPr/>
          <p:nvPr/>
        </p:nvCxnSpPr>
        <p:spPr>
          <a:xfrm>
            <a:off x="211654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9" name="Straight Connector 498">
            <a:extLst>
              <a:ext uri="{FF2B5EF4-FFF2-40B4-BE49-F238E27FC236}">
                <a16:creationId xmlns:a16="http://schemas.microsoft.com/office/drawing/2014/main" id="{E92BCD49-13F6-8341-B7CF-EF8B807F6028}"/>
              </a:ext>
            </a:extLst>
          </p:cNvPr>
          <p:cNvCxnSpPr/>
          <p:nvPr/>
        </p:nvCxnSpPr>
        <p:spPr>
          <a:xfrm>
            <a:off x="235494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0" name="Straight Connector 499">
            <a:extLst>
              <a:ext uri="{FF2B5EF4-FFF2-40B4-BE49-F238E27FC236}">
                <a16:creationId xmlns:a16="http://schemas.microsoft.com/office/drawing/2014/main" id="{EF0D20F7-17CF-154B-B508-C0AB28A73C19}"/>
              </a:ext>
            </a:extLst>
          </p:cNvPr>
          <p:cNvCxnSpPr/>
          <p:nvPr/>
        </p:nvCxnSpPr>
        <p:spPr>
          <a:xfrm>
            <a:off x="261057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1" name="Straight Connector 500">
            <a:extLst>
              <a:ext uri="{FF2B5EF4-FFF2-40B4-BE49-F238E27FC236}">
                <a16:creationId xmlns:a16="http://schemas.microsoft.com/office/drawing/2014/main" id="{43026B4E-1EE1-C844-A9B8-77DEDAA65EEB}"/>
              </a:ext>
            </a:extLst>
          </p:cNvPr>
          <p:cNvCxnSpPr/>
          <p:nvPr/>
        </p:nvCxnSpPr>
        <p:spPr>
          <a:xfrm>
            <a:off x="284609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2" name="Straight Connector 501">
            <a:extLst>
              <a:ext uri="{FF2B5EF4-FFF2-40B4-BE49-F238E27FC236}">
                <a16:creationId xmlns:a16="http://schemas.microsoft.com/office/drawing/2014/main" id="{E06906F9-9EAD-2F45-AA45-AC0C4B68FE19}"/>
              </a:ext>
            </a:extLst>
          </p:cNvPr>
          <p:cNvCxnSpPr/>
          <p:nvPr/>
        </p:nvCxnSpPr>
        <p:spPr>
          <a:xfrm>
            <a:off x="310172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3" name="Straight Connector 502">
            <a:extLst>
              <a:ext uri="{FF2B5EF4-FFF2-40B4-BE49-F238E27FC236}">
                <a16:creationId xmlns:a16="http://schemas.microsoft.com/office/drawing/2014/main" id="{40B2A775-1A0D-CC4B-9EF0-C9796A8136AE}"/>
              </a:ext>
            </a:extLst>
          </p:cNvPr>
          <p:cNvCxnSpPr/>
          <p:nvPr/>
        </p:nvCxnSpPr>
        <p:spPr>
          <a:xfrm>
            <a:off x="335448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4" name="Straight Connector 503">
            <a:extLst>
              <a:ext uri="{FF2B5EF4-FFF2-40B4-BE49-F238E27FC236}">
                <a16:creationId xmlns:a16="http://schemas.microsoft.com/office/drawing/2014/main" id="{E8D7F4EB-0222-694C-A355-F76F99D40225}"/>
              </a:ext>
            </a:extLst>
          </p:cNvPr>
          <p:cNvCxnSpPr/>
          <p:nvPr/>
        </p:nvCxnSpPr>
        <p:spPr>
          <a:xfrm>
            <a:off x="3610110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5" name="Straight Connector 504">
            <a:extLst>
              <a:ext uri="{FF2B5EF4-FFF2-40B4-BE49-F238E27FC236}">
                <a16:creationId xmlns:a16="http://schemas.microsoft.com/office/drawing/2014/main" id="{BDBB1C9C-2972-5742-8383-6D49ED37902F}"/>
              </a:ext>
            </a:extLst>
          </p:cNvPr>
          <p:cNvCxnSpPr/>
          <p:nvPr/>
        </p:nvCxnSpPr>
        <p:spPr>
          <a:xfrm>
            <a:off x="384563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6" name="Straight Connector 505">
            <a:extLst>
              <a:ext uri="{FF2B5EF4-FFF2-40B4-BE49-F238E27FC236}">
                <a16:creationId xmlns:a16="http://schemas.microsoft.com/office/drawing/2014/main" id="{782A832B-05E6-7549-A58A-EBCEFA47527A}"/>
              </a:ext>
            </a:extLst>
          </p:cNvPr>
          <p:cNvCxnSpPr/>
          <p:nvPr/>
        </p:nvCxnSpPr>
        <p:spPr>
          <a:xfrm>
            <a:off x="4101263" y="3852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7" name="Straight Connector 506">
            <a:extLst>
              <a:ext uri="{FF2B5EF4-FFF2-40B4-BE49-F238E27FC236}">
                <a16:creationId xmlns:a16="http://schemas.microsoft.com/office/drawing/2014/main" id="{EE2961ED-84BE-9146-8384-7214F881BF4F}"/>
              </a:ext>
            </a:extLst>
          </p:cNvPr>
          <p:cNvCxnSpPr/>
          <p:nvPr/>
        </p:nvCxnSpPr>
        <p:spPr>
          <a:xfrm>
            <a:off x="433966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8" name="Straight Connector 507">
            <a:extLst>
              <a:ext uri="{FF2B5EF4-FFF2-40B4-BE49-F238E27FC236}">
                <a16:creationId xmlns:a16="http://schemas.microsoft.com/office/drawing/2014/main" id="{7607979C-4C22-9547-8F5B-1FDC03A1571B}"/>
              </a:ext>
            </a:extLst>
          </p:cNvPr>
          <p:cNvCxnSpPr/>
          <p:nvPr/>
        </p:nvCxnSpPr>
        <p:spPr>
          <a:xfrm>
            <a:off x="4595290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9" name="Straight Connector 508">
            <a:extLst>
              <a:ext uri="{FF2B5EF4-FFF2-40B4-BE49-F238E27FC236}">
                <a16:creationId xmlns:a16="http://schemas.microsoft.com/office/drawing/2014/main" id="{BC43CFB0-BB4E-F243-AD2A-E70907B959B4}"/>
              </a:ext>
            </a:extLst>
          </p:cNvPr>
          <p:cNvCxnSpPr/>
          <p:nvPr/>
        </p:nvCxnSpPr>
        <p:spPr>
          <a:xfrm>
            <a:off x="483081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216AACD6-9140-D346-8E3D-38740D08DD51}"/>
              </a:ext>
            </a:extLst>
          </p:cNvPr>
          <p:cNvCxnSpPr/>
          <p:nvPr/>
        </p:nvCxnSpPr>
        <p:spPr>
          <a:xfrm>
            <a:off x="5086443" y="3852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1" name="Rectangle 510">
            <a:extLst>
              <a:ext uri="{FF2B5EF4-FFF2-40B4-BE49-F238E27FC236}">
                <a16:creationId xmlns:a16="http://schemas.microsoft.com/office/drawing/2014/main" id="{CA34C678-0D63-F849-B588-3344A10447AF}"/>
              </a:ext>
            </a:extLst>
          </p:cNvPr>
          <p:cNvSpPr/>
          <p:nvPr/>
        </p:nvSpPr>
        <p:spPr>
          <a:xfrm>
            <a:off x="6361718" y="38529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12" name="Rectangle 511">
            <a:extLst>
              <a:ext uri="{FF2B5EF4-FFF2-40B4-BE49-F238E27FC236}">
                <a16:creationId xmlns:a16="http://schemas.microsoft.com/office/drawing/2014/main" id="{9EBB7BA2-4E16-4042-B9C4-3E28BA334A17}"/>
              </a:ext>
            </a:extLst>
          </p:cNvPr>
          <p:cNvSpPr/>
          <p:nvPr/>
        </p:nvSpPr>
        <p:spPr>
          <a:xfrm>
            <a:off x="1099768" y="41577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13" name="Straight Connector 512">
            <a:extLst>
              <a:ext uri="{FF2B5EF4-FFF2-40B4-BE49-F238E27FC236}">
                <a16:creationId xmlns:a16="http://schemas.microsoft.com/office/drawing/2014/main" id="{2538281F-0726-2D4E-8C51-7CBEBB0DB9D4}"/>
              </a:ext>
            </a:extLst>
          </p:cNvPr>
          <p:cNvCxnSpPr/>
          <p:nvPr/>
        </p:nvCxnSpPr>
        <p:spPr>
          <a:xfrm>
            <a:off x="136976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4" name="Straight Connector 513">
            <a:extLst>
              <a:ext uri="{FF2B5EF4-FFF2-40B4-BE49-F238E27FC236}">
                <a16:creationId xmlns:a16="http://schemas.microsoft.com/office/drawing/2014/main" id="{C20BD304-FA6E-5A44-B30E-E47A48EA19E4}"/>
              </a:ext>
            </a:extLst>
          </p:cNvPr>
          <p:cNvCxnSpPr/>
          <p:nvPr/>
        </p:nvCxnSpPr>
        <p:spPr>
          <a:xfrm>
            <a:off x="1625389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5" name="Straight Connector 514">
            <a:extLst>
              <a:ext uri="{FF2B5EF4-FFF2-40B4-BE49-F238E27FC236}">
                <a16:creationId xmlns:a16="http://schemas.microsoft.com/office/drawing/2014/main" id="{CA9BF77A-81D4-E744-922F-DCF2DCF9816E}"/>
              </a:ext>
            </a:extLst>
          </p:cNvPr>
          <p:cNvCxnSpPr/>
          <p:nvPr/>
        </p:nvCxnSpPr>
        <p:spPr>
          <a:xfrm>
            <a:off x="186091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6" name="Straight Connector 515">
            <a:extLst>
              <a:ext uri="{FF2B5EF4-FFF2-40B4-BE49-F238E27FC236}">
                <a16:creationId xmlns:a16="http://schemas.microsoft.com/office/drawing/2014/main" id="{18A9E42D-E9D2-6742-A40A-F7B7E7DBB266}"/>
              </a:ext>
            </a:extLst>
          </p:cNvPr>
          <p:cNvCxnSpPr/>
          <p:nvPr/>
        </p:nvCxnSpPr>
        <p:spPr>
          <a:xfrm>
            <a:off x="211654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7" name="Straight Connector 516">
            <a:extLst>
              <a:ext uri="{FF2B5EF4-FFF2-40B4-BE49-F238E27FC236}">
                <a16:creationId xmlns:a16="http://schemas.microsoft.com/office/drawing/2014/main" id="{AA2897EC-EE3B-0743-BC3E-88256DFFED8F}"/>
              </a:ext>
            </a:extLst>
          </p:cNvPr>
          <p:cNvCxnSpPr/>
          <p:nvPr/>
        </p:nvCxnSpPr>
        <p:spPr>
          <a:xfrm>
            <a:off x="235494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8" name="Straight Connector 517">
            <a:extLst>
              <a:ext uri="{FF2B5EF4-FFF2-40B4-BE49-F238E27FC236}">
                <a16:creationId xmlns:a16="http://schemas.microsoft.com/office/drawing/2014/main" id="{D15643F9-BC12-5341-8FA3-731483BF14FA}"/>
              </a:ext>
            </a:extLst>
          </p:cNvPr>
          <p:cNvCxnSpPr/>
          <p:nvPr/>
        </p:nvCxnSpPr>
        <p:spPr>
          <a:xfrm>
            <a:off x="261057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9" name="Straight Connector 518">
            <a:extLst>
              <a:ext uri="{FF2B5EF4-FFF2-40B4-BE49-F238E27FC236}">
                <a16:creationId xmlns:a16="http://schemas.microsoft.com/office/drawing/2014/main" id="{4AFCD414-D879-2B4B-9ECE-14F85B593ADD}"/>
              </a:ext>
            </a:extLst>
          </p:cNvPr>
          <p:cNvCxnSpPr/>
          <p:nvPr/>
        </p:nvCxnSpPr>
        <p:spPr>
          <a:xfrm>
            <a:off x="284609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0" name="Straight Connector 519">
            <a:extLst>
              <a:ext uri="{FF2B5EF4-FFF2-40B4-BE49-F238E27FC236}">
                <a16:creationId xmlns:a16="http://schemas.microsoft.com/office/drawing/2014/main" id="{FFC28D2A-E43E-0342-99B5-7D89399243FA}"/>
              </a:ext>
            </a:extLst>
          </p:cNvPr>
          <p:cNvCxnSpPr/>
          <p:nvPr/>
        </p:nvCxnSpPr>
        <p:spPr>
          <a:xfrm>
            <a:off x="310172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1" name="Straight Connector 520">
            <a:extLst>
              <a:ext uri="{FF2B5EF4-FFF2-40B4-BE49-F238E27FC236}">
                <a16:creationId xmlns:a16="http://schemas.microsoft.com/office/drawing/2014/main" id="{3F09A5EE-4DB6-7045-BDF8-5A2B53C8D755}"/>
              </a:ext>
            </a:extLst>
          </p:cNvPr>
          <p:cNvCxnSpPr/>
          <p:nvPr/>
        </p:nvCxnSpPr>
        <p:spPr>
          <a:xfrm>
            <a:off x="335448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2" name="Straight Connector 521">
            <a:extLst>
              <a:ext uri="{FF2B5EF4-FFF2-40B4-BE49-F238E27FC236}">
                <a16:creationId xmlns:a16="http://schemas.microsoft.com/office/drawing/2014/main" id="{071CF64B-4655-5B4D-B5E8-D78A119F7ECB}"/>
              </a:ext>
            </a:extLst>
          </p:cNvPr>
          <p:cNvCxnSpPr/>
          <p:nvPr/>
        </p:nvCxnSpPr>
        <p:spPr>
          <a:xfrm>
            <a:off x="3610110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3" name="Straight Connector 522">
            <a:extLst>
              <a:ext uri="{FF2B5EF4-FFF2-40B4-BE49-F238E27FC236}">
                <a16:creationId xmlns:a16="http://schemas.microsoft.com/office/drawing/2014/main" id="{BA9AB066-AECE-1241-A8CA-7AEE0D24A57B}"/>
              </a:ext>
            </a:extLst>
          </p:cNvPr>
          <p:cNvCxnSpPr/>
          <p:nvPr/>
        </p:nvCxnSpPr>
        <p:spPr>
          <a:xfrm>
            <a:off x="384563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4" name="Straight Connector 523">
            <a:extLst>
              <a:ext uri="{FF2B5EF4-FFF2-40B4-BE49-F238E27FC236}">
                <a16:creationId xmlns:a16="http://schemas.microsoft.com/office/drawing/2014/main" id="{D3E4A454-879C-0D47-9168-9A0DF8A3BB6E}"/>
              </a:ext>
            </a:extLst>
          </p:cNvPr>
          <p:cNvCxnSpPr/>
          <p:nvPr/>
        </p:nvCxnSpPr>
        <p:spPr>
          <a:xfrm>
            <a:off x="4101263" y="41577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5" name="Straight Connector 524">
            <a:extLst>
              <a:ext uri="{FF2B5EF4-FFF2-40B4-BE49-F238E27FC236}">
                <a16:creationId xmlns:a16="http://schemas.microsoft.com/office/drawing/2014/main" id="{5B355437-2544-3240-A63B-245DA96DF394}"/>
              </a:ext>
            </a:extLst>
          </p:cNvPr>
          <p:cNvCxnSpPr/>
          <p:nvPr/>
        </p:nvCxnSpPr>
        <p:spPr>
          <a:xfrm>
            <a:off x="433966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6" name="Straight Connector 525">
            <a:extLst>
              <a:ext uri="{FF2B5EF4-FFF2-40B4-BE49-F238E27FC236}">
                <a16:creationId xmlns:a16="http://schemas.microsoft.com/office/drawing/2014/main" id="{175E5E6D-F160-5548-AC67-83F8D5C0110D}"/>
              </a:ext>
            </a:extLst>
          </p:cNvPr>
          <p:cNvCxnSpPr/>
          <p:nvPr/>
        </p:nvCxnSpPr>
        <p:spPr>
          <a:xfrm>
            <a:off x="4595290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7" name="Straight Connector 526">
            <a:extLst>
              <a:ext uri="{FF2B5EF4-FFF2-40B4-BE49-F238E27FC236}">
                <a16:creationId xmlns:a16="http://schemas.microsoft.com/office/drawing/2014/main" id="{B573D9F0-6108-F944-94FD-961E1C080A17}"/>
              </a:ext>
            </a:extLst>
          </p:cNvPr>
          <p:cNvCxnSpPr/>
          <p:nvPr/>
        </p:nvCxnSpPr>
        <p:spPr>
          <a:xfrm>
            <a:off x="483081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8" name="Straight Connector 527">
            <a:extLst>
              <a:ext uri="{FF2B5EF4-FFF2-40B4-BE49-F238E27FC236}">
                <a16:creationId xmlns:a16="http://schemas.microsoft.com/office/drawing/2014/main" id="{C87265A4-7054-6D4F-9B18-EF0E763196E1}"/>
              </a:ext>
            </a:extLst>
          </p:cNvPr>
          <p:cNvCxnSpPr/>
          <p:nvPr/>
        </p:nvCxnSpPr>
        <p:spPr>
          <a:xfrm>
            <a:off x="5086443" y="41577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9" name="Rectangle 528">
            <a:extLst>
              <a:ext uri="{FF2B5EF4-FFF2-40B4-BE49-F238E27FC236}">
                <a16:creationId xmlns:a16="http://schemas.microsoft.com/office/drawing/2014/main" id="{D85CF47E-7D6D-8E40-8887-D61CCFA40359}"/>
              </a:ext>
            </a:extLst>
          </p:cNvPr>
          <p:cNvSpPr/>
          <p:nvPr/>
        </p:nvSpPr>
        <p:spPr>
          <a:xfrm>
            <a:off x="6361718" y="41577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30" name="Rectangle 529">
            <a:extLst>
              <a:ext uri="{FF2B5EF4-FFF2-40B4-BE49-F238E27FC236}">
                <a16:creationId xmlns:a16="http://schemas.microsoft.com/office/drawing/2014/main" id="{4AE9400B-C67C-894C-B113-56E1BF8466BB}"/>
              </a:ext>
            </a:extLst>
          </p:cNvPr>
          <p:cNvSpPr/>
          <p:nvPr/>
        </p:nvSpPr>
        <p:spPr>
          <a:xfrm>
            <a:off x="1099768" y="44625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31" name="Straight Connector 530">
            <a:extLst>
              <a:ext uri="{FF2B5EF4-FFF2-40B4-BE49-F238E27FC236}">
                <a16:creationId xmlns:a16="http://schemas.microsoft.com/office/drawing/2014/main" id="{0C69F11D-D1CD-2743-8F8B-2002DC35DF93}"/>
              </a:ext>
            </a:extLst>
          </p:cNvPr>
          <p:cNvCxnSpPr/>
          <p:nvPr/>
        </p:nvCxnSpPr>
        <p:spPr>
          <a:xfrm>
            <a:off x="136976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2" name="Straight Connector 531">
            <a:extLst>
              <a:ext uri="{FF2B5EF4-FFF2-40B4-BE49-F238E27FC236}">
                <a16:creationId xmlns:a16="http://schemas.microsoft.com/office/drawing/2014/main" id="{341ABA81-B94E-D74B-8765-0F2D9DEDAD7C}"/>
              </a:ext>
            </a:extLst>
          </p:cNvPr>
          <p:cNvCxnSpPr/>
          <p:nvPr/>
        </p:nvCxnSpPr>
        <p:spPr>
          <a:xfrm>
            <a:off x="1625389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3" name="Straight Connector 532">
            <a:extLst>
              <a:ext uri="{FF2B5EF4-FFF2-40B4-BE49-F238E27FC236}">
                <a16:creationId xmlns:a16="http://schemas.microsoft.com/office/drawing/2014/main" id="{AEC92383-6AFB-0E45-A30F-9CE315E2BC36}"/>
              </a:ext>
            </a:extLst>
          </p:cNvPr>
          <p:cNvCxnSpPr/>
          <p:nvPr/>
        </p:nvCxnSpPr>
        <p:spPr>
          <a:xfrm>
            <a:off x="186091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4" name="Straight Connector 533">
            <a:extLst>
              <a:ext uri="{FF2B5EF4-FFF2-40B4-BE49-F238E27FC236}">
                <a16:creationId xmlns:a16="http://schemas.microsoft.com/office/drawing/2014/main" id="{39FC72CA-8C7A-0046-8186-ECCBFE875178}"/>
              </a:ext>
            </a:extLst>
          </p:cNvPr>
          <p:cNvCxnSpPr/>
          <p:nvPr/>
        </p:nvCxnSpPr>
        <p:spPr>
          <a:xfrm>
            <a:off x="211654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5" name="Straight Connector 534">
            <a:extLst>
              <a:ext uri="{FF2B5EF4-FFF2-40B4-BE49-F238E27FC236}">
                <a16:creationId xmlns:a16="http://schemas.microsoft.com/office/drawing/2014/main" id="{4E8C3C4E-3303-DA43-B881-46B25B9059E9}"/>
              </a:ext>
            </a:extLst>
          </p:cNvPr>
          <p:cNvCxnSpPr/>
          <p:nvPr/>
        </p:nvCxnSpPr>
        <p:spPr>
          <a:xfrm>
            <a:off x="235494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6" name="Straight Connector 535">
            <a:extLst>
              <a:ext uri="{FF2B5EF4-FFF2-40B4-BE49-F238E27FC236}">
                <a16:creationId xmlns:a16="http://schemas.microsoft.com/office/drawing/2014/main" id="{65D1CBE2-0BFC-0D4C-A236-CF05FAC99617}"/>
              </a:ext>
            </a:extLst>
          </p:cNvPr>
          <p:cNvCxnSpPr/>
          <p:nvPr/>
        </p:nvCxnSpPr>
        <p:spPr>
          <a:xfrm>
            <a:off x="261057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7" name="Straight Connector 536">
            <a:extLst>
              <a:ext uri="{FF2B5EF4-FFF2-40B4-BE49-F238E27FC236}">
                <a16:creationId xmlns:a16="http://schemas.microsoft.com/office/drawing/2014/main" id="{FC4F4190-43C0-E744-878E-7A0A54FAF68F}"/>
              </a:ext>
            </a:extLst>
          </p:cNvPr>
          <p:cNvCxnSpPr/>
          <p:nvPr/>
        </p:nvCxnSpPr>
        <p:spPr>
          <a:xfrm>
            <a:off x="284609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8" name="Straight Connector 537">
            <a:extLst>
              <a:ext uri="{FF2B5EF4-FFF2-40B4-BE49-F238E27FC236}">
                <a16:creationId xmlns:a16="http://schemas.microsoft.com/office/drawing/2014/main" id="{8AC7C9F9-E4DF-B647-A02B-93619EBDB6C9}"/>
              </a:ext>
            </a:extLst>
          </p:cNvPr>
          <p:cNvCxnSpPr/>
          <p:nvPr/>
        </p:nvCxnSpPr>
        <p:spPr>
          <a:xfrm>
            <a:off x="310172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9" name="Straight Connector 538">
            <a:extLst>
              <a:ext uri="{FF2B5EF4-FFF2-40B4-BE49-F238E27FC236}">
                <a16:creationId xmlns:a16="http://schemas.microsoft.com/office/drawing/2014/main" id="{90B0D96C-6033-AC40-BF3A-9BC4B7EEA047}"/>
              </a:ext>
            </a:extLst>
          </p:cNvPr>
          <p:cNvCxnSpPr/>
          <p:nvPr/>
        </p:nvCxnSpPr>
        <p:spPr>
          <a:xfrm>
            <a:off x="335448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0" name="Straight Connector 539">
            <a:extLst>
              <a:ext uri="{FF2B5EF4-FFF2-40B4-BE49-F238E27FC236}">
                <a16:creationId xmlns:a16="http://schemas.microsoft.com/office/drawing/2014/main" id="{3BCCB8EE-26C7-904E-B1B6-FEB90D70BB11}"/>
              </a:ext>
            </a:extLst>
          </p:cNvPr>
          <p:cNvCxnSpPr/>
          <p:nvPr/>
        </p:nvCxnSpPr>
        <p:spPr>
          <a:xfrm>
            <a:off x="3610110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1" name="Straight Connector 540">
            <a:extLst>
              <a:ext uri="{FF2B5EF4-FFF2-40B4-BE49-F238E27FC236}">
                <a16:creationId xmlns:a16="http://schemas.microsoft.com/office/drawing/2014/main" id="{E52AD17A-E284-0B45-8FF0-651BD757C0E7}"/>
              </a:ext>
            </a:extLst>
          </p:cNvPr>
          <p:cNvCxnSpPr/>
          <p:nvPr/>
        </p:nvCxnSpPr>
        <p:spPr>
          <a:xfrm>
            <a:off x="384563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2" name="Straight Connector 541">
            <a:extLst>
              <a:ext uri="{FF2B5EF4-FFF2-40B4-BE49-F238E27FC236}">
                <a16:creationId xmlns:a16="http://schemas.microsoft.com/office/drawing/2014/main" id="{EA802976-5C0C-D04B-B215-A61463095495}"/>
              </a:ext>
            </a:extLst>
          </p:cNvPr>
          <p:cNvCxnSpPr/>
          <p:nvPr/>
        </p:nvCxnSpPr>
        <p:spPr>
          <a:xfrm>
            <a:off x="4101263" y="44625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3" name="Straight Connector 542">
            <a:extLst>
              <a:ext uri="{FF2B5EF4-FFF2-40B4-BE49-F238E27FC236}">
                <a16:creationId xmlns:a16="http://schemas.microsoft.com/office/drawing/2014/main" id="{9EBDFF7A-BAC3-C044-A7CF-895180452356}"/>
              </a:ext>
            </a:extLst>
          </p:cNvPr>
          <p:cNvCxnSpPr/>
          <p:nvPr/>
        </p:nvCxnSpPr>
        <p:spPr>
          <a:xfrm>
            <a:off x="433966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4" name="Straight Connector 543">
            <a:extLst>
              <a:ext uri="{FF2B5EF4-FFF2-40B4-BE49-F238E27FC236}">
                <a16:creationId xmlns:a16="http://schemas.microsoft.com/office/drawing/2014/main" id="{7B8A9AE3-EBE7-D947-BF76-A1AE0BFEDEE4}"/>
              </a:ext>
            </a:extLst>
          </p:cNvPr>
          <p:cNvCxnSpPr/>
          <p:nvPr/>
        </p:nvCxnSpPr>
        <p:spPr>
          <a:xfrm>
            <a:off x="4595290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5" name="Straight Connector 544">
            <a:extLst>
              <a:ext uri="{FF2B5EF4-FFF2-40B4-BE49-F238E27FC236}">
                <a16:creationId xmlns:a16="http://schemas.microsoft.com/office/drawing/2014/main" id="{E113E6FF-69E4-CC47-AE81-0A9471652E33}"/>
              </a:ext>
            </a:extLst>
          </p:cNvPr>
          <p:cNvCxnSpPr/>
          <p:nvPr/>
        </p:nvCxnSpPr>
        <p:spPr>
          <a:xfrm>
            <a:off x="483081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6" name="Straight Connector 545">
            <a:extLst>
              <a:ext uri="{FF2B5EF4-FFF2-40B4-BE49-F238E27FC236}">
                <a16:creationId xmlns:a16="http://schemas.microsoft.com/office/drawing/2014/main" id="{5127A3CE-CB39-AA44-92D8-6A3985A22B32}"/>
              </a:ext>
            </a:extLst>
          </p:cNvPr>
          <p:cNvCxnSpPr/>
          <p:nvPr/>
        </p:nvCxnSpPr>
        <p:spPr>
          <a:xfrm>
            <a:off x="5086443" y="44625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7" name="Rectangle 546">
            <a:extLst>
              <a:ext uri="{FF2B5EF4-FFF2-40B4-BE49-F238E27FC236}">
                <a16:creationId xmlns:a16="http://schemas.microsoft.com/office/drawing/2014/main" id="{1C6E018C-A585-B34D-A0DD-930890B7A36A}"/>
              </a:ext>
            </a:extLst>
          </p:cNvPr>
          <p:cNvSpPr/>
          <p:nvPr/>
        </p:nvSpPr>
        <p:spPr>
          <a:xfrm>
            <a:off x="6361718" y="44625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48" name="Rectangle 547">
            <a:extLst>
              <a:ext uri="{FF2B5EF4-FFF2-40B4-BE49-F238E27FC236}">
                <a16:creationId xmlns:a16="http://schemas.microsoft.com/office/drawing/2014/main" id="{D1FA76F3-930B-7345-AFF5-3968346DDF70}"/>
              </a:ext>
            </a:extLst>
          </p:cNvPr>
          <p:cNvSpPr/>
          <p:nvPr/>
        </p:nvSpPr>
        <p:spPr>
          <a:xfrm>
            <a:off x="1099768" y="4767346"/>
            <a:ext cx="4262411" cy="241269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49" name="Straight Connector 548">
            <a:extLst>
              <a:ext uri="{FF2B5EF4-FFF2-40B4-BE49-F238E27FC236}">
                <a16:creationId xmlns:a16="http://schemas.microsoft.com/office/drawing/2014/main" id="{A461D88C-7807-EE48-A354-B60FD2E2CC39}"/>
              </a:ext>
            </a:extLst>
          </p:cNvPr>
          <p:cNvCxnSpPr/>
          <p:nvPr/>
        </p:nvCxnSpPr>
        <p:spPr>
          <a:xfrm>
            <a:off x="136976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0" name="Straight Connector 549">
            <a:extLst>
              <a:ext uri="{FF2B5EF4-FFF2-40B4-BE49-F238E27FC236}">
                <a16:creationId xmlns:a16="http://schemas.microsoft.com/office/drawing/2014/main" id="{B0187FF9-5CEB-0045-ABF1-69F48A02CF08}"/>
              </a:ext>
            </a:extLst>
          </p:cNvPr>
          <p:cNvCxnSpPr/>
          <p:nvPr/>
        </p:nvCxnSpPr>
        <p:spPr>
          <a:xfrm>
            <a:off x="1625389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1" name="Straight Connector 550">
            <a:extLst>
              <a:ext uri="{FF2B5EF4-FFF2-40B4-BE49-F238E27FC236}">
                <a16:creationId xmlns:a16="http://schemas.microsoft.com/office/drawing/2014/main" id="{A739A6A1-7B9A-144E-9AF1-11812694C2E1}"/>
              </a:ext>
            </a:extLst>
          </p:cNvPr>
          <p:cNvCxnSpPr/>
          <p:nvPr/>
        </p:nvCxnSpPr>
        <p:spPr>
          <a:xfrm>
            <a:off x="186091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2" name="Straight Connector 551">
            <a:extLst>
              <a:ext uri="{FF2B5EF4-FFF2-40B4-BE49-F238E27FC236}">
                <a16:creationId xmlns:a16="http://schemas.microsoft.com/office/drawing/2014/main" id="{0B5F88CA-104D-7D4C-B3C6-528D1F65D1EA}"/>
              </a:ext>
            </a:extLst>
          </p:cNvPr>
          <p:cNvCxnSpPr/>
          <p:nvPr/>
        </p:nvCxnSpPr>
        <p:spPr>
          <a:xfrm>
            <a:off x="211654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3" name="Straight Connector 552">
            <a:extLst>
              <a:ext uri="{FF2B5EF4-FFF2-40B4-BE49-F238E27FC236}">
                <a16:creationId xmlns:a16="http://schemas.microsoft.com/office/drawing/2014/main" id="{C8471A23-C4FB-B445-A7AC-39235F002C15}"/>
              </a:ext>
            </a:extLst>
          </p:cNvPr>
          <p:cNvCxnSpPr/>
          <p:nvPr/>
        </p:nvCxnSpPr>
        <p:spPr>
          <a:xfrm>
            <a:off x="235494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4" name="Straight Connector 553">
            <a:extLst>
              <a:ext uri="{FF2B5EF4-FFF2-40B4-BE49-F238E27FC236}">
                <a16:creationId xmlns:a16="http://schemas.microsoft.com/office/drawing/2014/main" id="{E618A713-3522-0645-A81A-4B3A18A5E09D}"/>
              </a:ext>
            </a:extLst>
          </p:cNvPr>
          <p:cNvCxnSpPr/>
          <p:nvPr/>
        </p:nvCxnSpPr>
        <p:spPr>
          <a:xfrm>
            <a:off x="261057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5" name="Straight Connector 554">
            <a:extLst>
              <a:ext uri="{FF2B5EF4-FFF2-40B4-BE49-F238E27FC236}">
                <a16:creationId xmlns:a16="http://schemas.microsoft.com/office/drawing/2014/main" id="{F816990E-3D4B-B746-98B7-8679EA723FD3}"/>
              </a:ext>
            </a:extLst>
          </p:cNvPr>
          <p:cNvCxnSpPr/>
          <p:nvPr/>
        </p:nvCxnSpPr>
        <p:spPr>
          <a:xfrm>
            <a:off x="284609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6" name="Straight Connector 555">
            <a:extLst>
              <a:ext uri="{FF2B5EF4-FFF2-40B4-BE49-F238E27FC236}">
                <a16:creationId xmlns:a16="http://schemas.microsoft.com/office/drawing/2014/main" id="{077A80E7-5F49-7744-8EF4-023460FEBF8E}"/>
              </a:ext>
            </a:extLst>
          </p:cNvPr>
          <p:cNvCxnSpPr/>
          <p:nvPr/>
        </p:nvCxnSpPr>
        <p:spPr>
          <a:xfrm>
            <a:off x="310172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7" name="Straight Connector 556">
            <a:extLst>
              <a:ext uri="{FF2B5EF4-FFF2-40B4-BE49-F238E27FC236}">
                <a16:creationId xmlns:a16="http://schemas.microsoft.com/office/drawing/2014/main" id="{C2B4A089-C22B-434B-BBBC-B8FD97CF082B}"/>
              </a:ext>
            </a:extLst>
          </p:cNvPr>
          <p:cNvCxnSpPr/>
          <p:nvPr/>
        </p:nvCxnSpPr>
        <p:spPr>
          <a:xfrm>
            <a:off x="335448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8" name="Straight Connector 557">
            <a:extLst>
              <a:ext uri="{FF2B5EF4-FFF2-40B4-BE49-F238E27FC236}">
                <a16:creationId xmlns:a16="http://schemas.microsoft.com/office/drawing/2014/main" id="{213F637C-AF24-AE40-B90F-8DF44C9D50C4}"/>
              </a:ext>
            </a:extLst>
          </p:cNvPr>
          <p:cNvCxnSpPr/>
          <p:nvPr/>
        </p:nvCxnSpPr>
        <p:spPr>
          <a:xfrm>
            <a:off x="3610110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9" name="Straight Connector 558">
            <a:extLst>
              <a:ext uri="{FF2B5EF4-FFF2-40B4-BE49-F238E27FC236}">
                <a16:creationId xmlns:a16="http://schemas.microsoft.com/office/drawing/2014/main" id="{A0C71AF8-95B8-AF44-836E-0D7622ED36CB}"/>
              </a:ext>
            </a:extLst>
          </p:cNvPr>
          <p:cNvCxnSpPr/>
          <p:nvPr/>
        </p:nvCxnSpPr>
        <p:spPr>
          <a:xfrm>
            <a:off x="384563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0" name="Straight Connector 559">
            <a:extLst>
              <a:ext uri="{FF2B5EF4-FFF2-40B4-BE49-F238E27FC236}">
                <a16:creationId xmlns:a16="http://schemas.microsoft.com/office/drawing/2014/main" id="{9B3341C7-9065-D342-B767-8273F38071B4}"/>
              </a:ext>
            </a:extLst>
          </p:cNvPr>
          <p:cNvCxnSpPr/>
          <p:nvPr/>
        </p:nvCxnSpPr>
        <p:spPr>
          <a:xfrm>
            <a:off x="4101263" y="47673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1" name="Straight Connector 560">
            <a:extLst>
              <a:ext uri="{FF2B5EF4-FFF2-40B4-BE49-F238E27FC236}">
                <a16:creationId xmlns:a16="http://schemas.microsoft.com/office/drawing/2014/main" id="{0F13C3EE-3CAE-464C-BDDC-CF333BA4571B}"/>
              </a:ext>
            </a:extLst>
          </p:cNvPr>
          <p:cNvCxnSpPr/>
          <p:nvPr/>
        </p:nvCxnSpPr>
        <p:spPr>
          <a:xfrm>
            <a:off x="433966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2" name="Straight Connector 561">
            <a:extLst>
              <a:ext uri="{FF2B5EF4-FFF2-40B4-BE49-F238E27FC236}">
                <a16:creationId xmlns:a16="http://schemas.microsoft.com/office/drawing/2014/main" id="{AF86C539-F7B6-1340-A5A9-DB38FEDC462E}"/>
              </a:ext>
            </a:extLst>
          </p:cNvPr>
          <p:cNvCxnSpPr/>
          <p:nvPr/>
        </p:nvCxnSpPr>
        <p:spPr>
          <a:xfrm>
            <a:off x="4595290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3" name="Straight Connector 562">
            <a:extLst>
              <a:ext uri="{FF2B5EF4-FFF2-40B4-BE49-F238E27FC236}">
                <a16:creationId xmlns:a16="http://schemas.microsoft.com/office/drawing/2014/main" id="{4D2B15DE-6AB0-924E-BE03-51AEE43F8D14}"/>
              </a:ext>
            </a:extLst>
          </p:cNvPr>
          <p:cNvCxnSpPr/>
          <p:nvPr/>
        </p:nvCxnSpPr>
        <p:spPr>
          <a:xfrm>
            <a:off x="483081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4" name="Straight Connector 563">
            <a:extLst>
              <a:ext uri="{FF2B5EF4-FFF2-40B4-BE49-F238E27FC236}">
                <a16:creationId xmlns:a16="http://schemas.microsoft.com/office/drawing/2014/main" id="{6871BA37-2D87-C14B-B01D-BAFE19E86F14}"/>
              </a:ext>
            </a:extLst>
          </p:cNvPr>
          <p:cNvCxnSpPr/>
          <p:nvPr/>
        </p:nvCxnSpPr>
        <p:spPr>
          <a:xfrm>
            <a:off x="5086443" y="47673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5" name="Rectangle 564">
            <a:extLst>
              <a:ext uri="{FF2B5EF4-FFF2-40B4-BE49-F238E27FC236}">
                <a16:creationId xmlns:a16="http://schemas.microsoft.com/office/drawing/2014/main" id="{6FB5B2AA-D4E3-AE45-80BF-39400FC6C627}"/>
              </a:ext>
            </a:extLst>
          </p:cNvPr>
          <p:cNvSpPr/>
          <p:nvPr/>
        </p:nvSpPr>
        <p:spPr>
          <a:xfrm>
            <a:off x="6361718" y="4767346"/>
            <a:ext cx="255621" cy="24126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66" name="Rectangle 565">
            <a:extLst>
              <a:ext uri="{FF2B5EF4-FFF2-40B4-BE49-F238E27FC236}">
                <a16:creationId xmlns:a16="http://schemas.microsoft.com/office/drawing/2014/main" id="{9E52C8DB-6B52-624F-BDFD-837B475920B5}"/>
              </a:ext>
            </a:extLst>
          </p:cNvPr>
          <p:cNvSpPr/>
          <p:nvPr/>
        </p:nvSpPr>
        <p:spPr>
          <a:xfrm>
            <a:off x="1099768" y="5072146"/>
            <a:ext cx="4262411" cy="2412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67" name="Straight Connector 566">
            <a:extLst>
              <a:ext uri="{FF2B5EF4-FFF2-40B4-BE49-F238E27FC236}">
                <a16:creationId xmlns:a16="http://schemas.microsoft.com/office/drawing/2014/main" id="{F31C955D-30A2-2647-AC97-32A220CF333B}"/>
              </a:ext>
            </a:extLst>
          </p:cNvPr>
          <p:cNvCxnSpPr/>
          <p:nvPr/>
        </p:nvCxnSpPr>
        <p:spPr>
          <a:xfrm>
            <a:off x="136976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8" name="Straight Connector 567">
            <a:extLst>
              <a:ext uri="{FF2B5EF4-FFF2-40B4-BE49-F238E27FC236}">
                <a16:creationId xmlns:a16="http://schemas.microsoft.com/office/drawing/2014/main" id="{8A59103B-CD00-234C-AE04-458FAC5D53E4}"/>
              </a:ext>
            </a:extLst>
          </p:cNvPr>
          <p:cNvCxnSpPr/>
          <p:nvPr/>
        </p:nvCxnSpPr>
        <p:spPr>
          <a:xfrm>
            <a:off x="1625389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7708C8F6-9720-4C4C-A0CA-E91840936EB3}"/>
              </a:ext>
            </a:extLst>
          </p:cNvPr>
          <p:cNvCxnSpPr/>
          <p:nvPr/>
        </p:nvCxnSpPr>
        <p:spPr>
          <a:xfrm>
            <a:off x="186091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0" name="Straight Connector 569">
            <a:extLst>
              <a:ext uri="{FF2B5EF4-FFF2-40B4-BE49-F238E27FC236}">
                <a16:creationId xmlns:a16="http://schemas.microsoft.com/office/drawing/2014/main" id="{50CEC900-756A-2344-B885-DEC3EDC81C13}"/>
              </a:ext>
            </a:extLst>
          </p:cNvPr>
          <p:cNvCxnSpPr/>
          <p:nvPr/>
        </p:nvCxnSpPr>
        <p:spPr>
          <a:xfrm>
            <a:off x="211654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1" name="Straight Connector 570">
            <a:extLst>
              <a:ext uri="{FF2B5EF4-FFF2-40B4-BE49-F238E27FC236}">
                <a16:creationId xmlns:a16="http://schemas.microsoft.com/office/drawing/2014/main" id="{7C1935EA-D43D-6240-9ADA-262FEFDAA9D2}"/>
              </a:ext>
            </a:extLst>
          </p:cNvPr>
          <p:cNvCxnSpPr/>
          <p:nvPr/>
        </p:nvCxnSpPr>
        <p:spPr>
          <a:xfrm>
            <a:off x="235494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2" name="Straight Connector 571">
            <a:extLst>
              <a:ext uri="{FF2B5EF4-FFF2-40B4-BE49-F238E27FC236}">
                <a16:creationId xmlns:a16="http://schemas.microsoft.com/office/drawing/2014/main" id="{087E8F09-C483-2747-8455-A2A6178CA7F1}"/>
              </a:ext>
            </a:extLst>
          </p:cNvPr>
          <p:cNvCxnSpPr/>
          <p:nvPr/>
        </p:nvCxnSpPr>
        <p:spPr>
          <a:xfrm>
            <a:off x="261057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3" name="Straight Connector 572">
            <a:extLst>
              <a:ext uri="{FF2B5EF4-FFF2-40B4-BE49-F238E27FC236}">
                <a16:creationId xmlns:a16="http://schemas.microsoft.com/office/drawing/2014/main" id="{2F568BF7-FF24-014A-A93E-F77D4BD8670E}"/>
              </a:ext>
            </a:extLst>
          </p:cNvPr>
          <p:cNvCxnSpPr/>
          <p:nvPr/>
        </p:nvCxnSpPr>
        <p:spPr>
          <a:xfrm>
            <a:off x="284609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4" name="Straight Connector 573">
            <a:extLst>
              <a:ext uri="{FF2B5EF4-FFF2-40B4-BE49-F238E27FC236}">
                <a16:creationId xmlns:a16="http://schemas.microsoft.com/office/drawing/2014/main" id="{D3EB309C-85B9-C44D-B467-80C002A5BA3E}"/>
              </a:ext>
            </a:extLst>
          </p:cNvPr>
          <p:cNvCxnSpPr/>
          <p:nvPr/>
        </p:nvCxnSpPr>
        <p:spPr>
          <a:xfrm>
            <a:off x="310172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5" name="Straight Connector 574">
            <a:extLst>
              <a:ext uri="{FF2B5EF4-FFF2-40B4-BE49-F238E27FC236}">
                <a16:creationId xmlns:a16="http://schemas.microsoft.com/office/drawing/2014/main" id="{ECB15BCD-71F3-E642-8458-BD4B7AADCAAD}"/>
              </a:ext>
            </a:extLst>
          </p:cNvPr>
          <p:cNvCxnSpPr/>
          <p:nvPr/>
        </p:nvCxnSpPr>
        <p:spPr>
          <a:xfrm>
            <a:off x="335448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4FDCA87A-6486-4147-A58E-9EAD716CE8FE}"/>
              </a:ext>
            </a:extLst>
          </p:cNvPr>
          <p:cNvCxnSpPr/>
          <p:nvPr/>
        </p:nvCxnSpPr>
        <p:spPr>
          <a:xfrm>
            <a:off x="3610110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614DDB3E-5DB6-3A44-A3D2-642CC58A4992}"/>
              </a:ext>
            </a:extLst>
          </p:cNvPr>
          <p:cNvCxnSpPr/>
          <p:nvPr/>
        </p:nvCxnSpPr>
        <p:spPr>
          <a:xfrm>
            <a:off x="384563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32CCC2A0-F2EA-524A-BF15-25F8DBFA8DD8}"/>
              </a:ext>
            </a:extLst>
          </p:cNvPr>
          <p:cNvCxnSpPr/>
          <p:nvPr/>
        </p:nvCxnSpPr>
        <p:spPr>
          <a:xfrm>
            <a:off x="4101263" y="50721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2ADC41B4-9C2A-0643-8582-A5A0C02A7451}"/>
              </a:ext>
            </a:extLst>
          </p:cNvPr>
          <p:cNvCxnSpPr/>
          <p:nvPr/>
        </p:nvCxnSpPr>
        <p:spPr>
          <a:xfrm>
            <a:off x="433966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37E2BDC0-8434-5448-802A-BE59D9A584FB}"/>
              </a:ext>
            </a:extLst>
          </p:cNvPr>
          <p:cNvCxnSpPr/>
          <p:nvPr/>
        </p:nvCxnSpPr>
        <p:spPr>
          <a:xfrm>
            <a:off x="4595290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19BB6318-22DC-4549-901C-D35F287B4907}"/>
              </a:ext>
            </a:extLst>
          </p:cNvPr>
          <p:cNvCxnSpPr/>
          <p:nvPr/>
        </p:nvCxnSpPr>
        <p:spPr>
          <a:xfrm>
            <a:off x="483081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F6FE3878-B0FA-B247-A234-821719220271}"/>
              </a:ext>
            </a:extLst>
          </p:cNvPr>
          <p:cNvCxnSpPr/>
          <p:nvPr/>
        </p:nvCxnSpPr>
        <p:spPr>
          <a:xfrm>
            <a:off x="5086443" y="50721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3" name="Rectangle 582">
            <a:extLst>
              <a:ext uri="{FF2B5EF4-FFF2-40B4-BE49-F238E27FC236}">
                <a16:creationId xmlns:a16="http://schemas.microsoft.com/office/drawing/2014/main" id="{9674634B-B0D9-3443-8283-8A6D120B665C}"/>
              </a:ext>
            </a:extLst>
          </p:cNvPr>
          <p:cNvSpPr/>
          <p:nvPr/>
        </p:nvSpPr>
        <p:spPr>
          <a:xfrm>
            <a:off x="6361718" y="5072146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584" name="Rectangle 583">
            <a:extLst>
              <a:ext uri="{FF2B5EF4-FFF2-40B4-BE49-F238E27FC236}">
                <a16:creationId xmlns:a16="http://schemas.microsoft.com/office/drawing/2014/main" id="{5E89C339-C733-C742-8231-1CC4C544E074}"/>
              </a:ext>
            </a:extLst>
          </p:cNvPr>
          <p:cNvSpPr/>
          <p:nvPr/>
        </p:nvSpPr>
        <p:spPr>
          <a:xfrm>
            <a:off x="1099768" y="5376946"/>
            <a:ext cx="4262411" cy="24126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585" name="Straight Connector 584">
            <a:extLst>
              <a:ext uri="{FF2B5EF4-FFF2-40B4-BE49-F238E27FC236}">
                <a16:creationId xmlns:a16="http://schemas.microsoft.com/office/drawing/2014/main" id="{6923645A-D138-A145-AE59-46091C674884}"/>
              </a:ext>
            </a:extLst>
          </p:cNvPr>
          <p:cNvCxnSpPr/>
          <p:nvPr/>
        </p:nvCxnSpPr>
        <p:spPr>
          <a:xfrm>
            <a:off x="136976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6" name="Straight Connector 585">
            <a:extLst>
              <a:ext uri="{FF2B5EF4-FFF2-40B4-BE49-F238E27FC236}">
                <a16:creationId xmlns:a16="http://schemas.microsoft.com/office/drawing/2014/main" id="{101F483F-F48B-404B-B459-8A59C2AFEE65}"/>
              </a:ext>
            </a:extLst>
          </p:cNvPr>
          <p:cNvCxnSpPr/>
          <p:nvPr/>
        </p:nvCxnSpPr>
        <p:spPr>
          <a:xfrm>
            <a:off x="1625389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7" name="Straight Connector 586">
            <a:extLst>
              <a:ext uri="{FF2B5EF4-FFF2-40B4-BE49-F238E27FC236}">
                <a16:creationId xmlns:a16="http://schemas.microsoft.com/office/drawing/2014/main" id="{08929EB5-2F07-5647-B55D-E3D0F8785CE1}"/>
              </a:ext>
            </a:extLst>
          </p:cNvPr>
          <p:cNvCxnSpPr/>
          <p:nvPr/>
        </p:nvCxnSpPr>
        <p:spPr>
          <a:xfrm>
            <a:off x="186091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8" name="Straight Connector 587">
            <a:extLst>
              <a:ext uri="{FF2B5EF4-FFF2-40B4-BE49-F238E27FC236}">
                <a16:creationId xmlns:a16="http://schemas.microsoft.com/office/drawing/2014/main" id="{710F38B1-EE00-3A43-B8BF-FAF7576D45A5}"/>
              </a:ext>
            </a:extLst>
          </p:cNvPr>
          <p:cNvCxnSpPr/>
          <p:nvPr/>
        </p:nvCxnSpPr>
        <p:spPr>
          <a:xfrm>
            <a:off x="211654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9" name="Straight Connector 588">
            <a:extLst>
              <a:ext uri="{FF2B5EF4-FFF2-40B4-BE49-F238E27FC236}">
                <a16:creationId xmlns:a16="http://schemas.microsoft.com/office/drawing/2014/main" id="{686F75E8-1F99-7141-8981-7B04CD6B0976}"/>
              </a:ext>
            </a:extLst>
          </p:cNvPr>
          <p:cNvCxnSpPr/>
          <p:nvPr/>
        </p:nvCxnSpPr>
        <p:spPr>
          <a:xfrm>
            <a:off x="235494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0" name="Straight Connector 589">
            <a:extLst>
              <a:ext uri="{FF2B5EF4-FFF2-40B4-BE49-F238E27FC236}">
                <a16:creationId xmlns:a16="http://schemas.microsoft.com/office/drawing/2014/main" id="{57EF30CA-05E7-414F-9293-162E64DAA02A}"/>
              </a:ext>
            </a:extLst>
          </p:cNvPr>
          <p:cNvCxnSpPr/>
          <p:nvPr/>
        </p:nvCxnSpPr>
        <p:spPr>
          <a:xfrm>
            <a:off x="261057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1" name="Straight Connector 590">
            <a:extLst>
              <a:ext uri="{FF2B5EF4-FFF2-40B4-BE49-F238E27FC236}">
                <a16:creationId xmlns:a16="http://schemas.microsoft.com/office/drawing/2014/main" id="{BD9A7CA7-44C8-4B44-A5AF-EA26FD1D15AB}"/>
              </a:ext>
            </a:extLst>
          </p:cNvPr>
          <p:cNvCxnSpPr/>
          <p:nvPr/>
        </p:nvCxnSpPr>
        <p:spPr>
          <a:xfrm>
            <a:off x="284609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2" name="Straight Connector 591">
            <a:extLst>
              <a:ext uri="{FF2B5EF4-FFF2-40B4-BE49-F238E27FC236}">
                <a16:creationId xmlns:a16="http://schemas.microsoft.com/office/drawing/2014/main" id="{F0F0EF34-3378-2347-BC64-033F31E988D6}"/>
              </a:ext>
            </a:extLst>
          </p:cNvPr>
          <p:cNvCxnSpPr/>
          <p:nvPr/>
        </p:nvCxnSpPr>
        <p:spPr>
          <a:xfrm>
            <a:off x="310172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7ED018F-BA3F-0548-B256-1B8F4B27EB3D}"/>
              </a:ext>
            </a:extLst>
          </p:cNvPr>
          <p:cNvCxnSpPr/>
          <p:nvPr/>
        </p:nvCxnSpPr>
        <p:spPr>
          <a:xfrm>
            <a:off x="335448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4" name="Straight Connector 593">
            <a:extLst>
              <a:ext uri="{FF2B5EF4-FFF2-40B4-BE49-F238E27FC236}">
                <a16:creationId xmlns:a16="http://schemas.microsoft.com/office/drawing/2014/main" id="{E9DDDB75-7B3C-E04A-BE00-F4C88D5129A8}"/>
              </a:ext>
            </a:extLst>
          </p:cNvPr>
          <p:cNvCxnSpPr/>
          <p:nvPr/>
        </p:nvCxnSpPr>
        <p:spPr>
          <a:xfrm>
            <a:off x="3610110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5" name="Straight Connector 594">
            <a:extLst>
              <a:ext uri="{FF2B5EF4-FFF2-40B4-BE49-F238E27FC236}">
                <a16:creationId xmlns:a16="http://schemas.microsoft.com/office/drawing/2014/main" id="{CDDD1E33-D04B-C84D-BF55-332265E2E873}"/>
              </a:ext>
            </a:extLst>
          </p:cNvPr>
          <p:cNvCxnSpPr/>
          <p:nvPr/>
        </p:nvCxnSpPr>
        <p:spPr>
          <a:xfrm>
            <a:off x="384563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6" name="Straight Connector 595">
            <a:extLst>
              <a:ext uri="{FF2B5EF4-FFF2-40B4-BE49-F238E27FC236}">
                <a16:creationId xmlns:a16="http://schemas.microsoft.com/office/drawing/2014/main" id="{7E17DA90-3BF7-E048-A181-2214A7867865}"/>
              </a:ext>
            </a:extLst>
          </p:cNvPr>
          <p:cNvCxnSpPr/>
          <p:nvPr/>
        </p:nvCxnSpPr>
        <p:spPr>
          <a:xfrm>
            <a:off x="4101263" y="5376947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7" name="Straight Connector 596">
            <a:extLst>
              <a:ext uri="{FF2B5EF4-FFF2-40B4-BE49-F238E27FC236}">
                <a16:creationId xmlns:a16="http://schemas.microsoft.com/office/drawing/2014/main" id="{B35F5941-793A-FE43-8F67-D78B319DAA70}"/>
              </a:ext>
            </a:extLst>
          </p:cNvPr>
          <p:cNvCxnSpPr/>
          <p:nvPr/>
        </p:nvCxnSpPr>
        <p:spPr>
          <a:xfrm>
            <a:off x="433966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8" name="Straight Connector 597">
            <a:extLst>
              <a:ext uri="{FF2B5EF4-FFF2-40B4-BE49-F238E27FC236}">
                <a16:creationId xmlns:a16="http://schemas.microsoft.com/office/drawing/2014/main" id="{5AA4D1B1-6202-D94E-88E2-3FD1D43B9341}"/>
              </a:ext>
            </a:extLst>
          </p:cNvPr>
          <p:cNvCxnSpPr/>
          <p:nvPr/>
        </p:nvCxnSpPr>
        <p:spPr>
          <a:xfrm>
            <a:off x="4595290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6F045D33-43A2-CE43-BA08-1D940F9C5819}"/>
              </a:ext>
            </a:extLst>
          </p:cNvPr>
          <p:cNvCxnSpPr/>
          <p:nvPr/>
        </p:nvCxnSpPr>
        <p:spPr>
          <a:xfrm>
            <a:off x="483081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0" name="Straight Connector 599">
            <a:extLst>
              <a:ext uri="{FF2B5EF4-FFF2-40B4-BE49-F238E27FC236}">
                <a16:creationId xmlns:a16="http://schemas.microsoft.com/office/drawing/2014/main" id="{59153E3E-D778-794E-B460-D99EF962CF6F}"/>
              </a:ext>
            </a:extLst>
          </p:cNvPr>
          <p:cNvCxnSpPr/>
          <p:nvPr/>
        </p:nvCxnSpPr>
        <p:spPr>
          <a:xfrm>
            <a:off x="5086443" y="5376945"/>
            <a:ext cx="0" cy="241269"/>
          </a:xfrm>
          <a:prstGeom prst="line">
            <a:avLst/>
          </a:prstGeom>
          <a:solidFill>
            <a:schemeClr val="accent3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1" name="Rectangle 600">
            <a:extLst>
              <a:ext uri="{FF2B5EF4-FFF2-40B4-BE49-F238E27FC236}">
                <a16:creationId xmlns:a16="http://schemas.microsoft.com/office/drawing/2014/main" id="{8D033FCC-B2FC-A64A-8D52-3F98BD8A604A}"/>
              </a:ext>
            </a:extLst>
          </p:cNvPr>
          <p:cNvSpPr/>
          <p:nvPr/>
        </p:nvSpPr>
        <p:spPr>
          <a:xfrm>
            <a:off x="6361718" y="5376946"/>
            <a:ext cx="255621" cy="24126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602" name="Rectangle 601">
            <a:extLst>
              <a:ext uri="{FF2B5EF4-FFF2-40B4-BE49-F238E27FC236}">
                <a16:creationId xmlns:a16="http://schemas.microsoft.com/office/drawing/2014/main" id="{6C3158FF-228A-3F45-AB87-8310F20EE2BC}"/>
              </a:ext>
            </a:extLst>
          </p:cNvPr>
          <p:cNvSpPr/>
          <p:nvPr/>
        </p:nvSpPr>
        <p:spPr>
          <a:xfrm>
            <a:off x="1099768" y="5681746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603" name="Straight Connector 602">
            <a:extLst>
              <a:ext uri="{FF2B5EF4-FFF2-40B4-BE49-F238E27FC236}">
                <a16:creationId xmlns:a16="http://schemas.microsoft.com/office/drawing/2014/main" id="{2EDC5870-D96A-9C44-9451-2856D6C95ACF}"/>
              </a:ext>
            </a:extLst>
          </p:cNvPr>
          <p:cNvCxnSpPr/>
          <p:nvPr/>
        </p:nvCxnSpPr>
        <p:spPr>
          <a:xfrm>
            <a:off x="136976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4" name="Straight Connector 603">
            <a:extLst>
              <a:ext uri="{FF2B5EF4-FFF2-40B4-BE49-F238E27FC236}">
                <a16:creationId xmlns:a16="http://schemas.microsoft.com/office/drawing/2014/main" id="{3D12F084-1C75-2F4C-ABD4-60C0D55B1C7F}"/>
              </a:ext>
            </a:extLst>
          </p:cNvPr>
          <p:cNvCxnSpPr/>
          <p:nvPr/>
        </p:nvCxnSpPr>
        <p:spPr>
          <a:xfrm>
            <a:off x="1625389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5" name="Straight Connector 604">
            <a:extLst>
              <a:ext uri="{FF2B5EF4-FFF2-40B4-BE49-F238E27FC236}">
                <a16:creationId xmlns:a16="http://schemas.microsoft.com/office/drawing/2014/main" id="{B397224F-9512-4E41-AE0B-43ABCE6DE307}"/>
              </a:ext>
            </a:extLst>
          </p:cNvPr>
          <p:cNvCxnSpPr/>
          <p:nvPr/>
        </p:nvCxnSpPr>
        <p:spPr>
          <a:xfrm>
            <a:off x="186091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6" name="Straight Connector 605">
            <a:extLst>
              <a:ext uri="{FF2B5EF4-FFF2-40B4-BE49-F238E27FC236}">
                <a16:creationId xmlns:a16="http://schemas.microsoft.com/office/drawing/2014/main" id="{56BE73C0-18B6-4D44-B9F3-DFD316A97340}"/>
              </a:ext>
            </a:extLst>
          </p:cNvPr>
          <p:cNvCxnSpPr/>
          <p:nvPr/>
        </p:nvCxnSpPr>
        <p:spPr>
          <a:xfrm>
            <a:off x="211654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7" name="Straight Connector 606">
            <a:extLst>
              <a:ext uri="{FF2B5EF4-FFF2-40B4-BE49-F238E27FC236}">
                <a16:creationId xmlns:a16="http://schemas.microsoft.com/office/drawing/2014/main" id="{69F9740E-BCD3-E44F-9ECF-43980AC24AC2}"/>
              </a:ext>
            </a:extLst>
          </p:cNvPr>
          <p:cNvCxnSpPr/>
          <p:nvPr/>
        </p:nvCxnSpPr>
        <p:spPr>
          <a:xfrm>
            <a:off x="235494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8" name="Straight Connector 607">
            <a:extLst>
              <a:ext uri="{FF2B5EF4-FFF2-40B4-BE49-F238E27FC236}">
                <a16:creationId xmlns:a16="http://schemas.microsoft.com/office/drawing/2014/main" id="{D612FA89-A5BF-0444-A3CC-66C8F9316844}"/>
              </a:ext>
            </a:extLst>
          </p:cNvPr>
          <p:cNvCxnSpPr/>
          <p:nvPr/>
        </p:nvCxnSpPr>
        <p:spPr>
          <a:xfrm>
            <a:off x="261057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9" name="Straight Connector 608">
            <a:extLst>
              <a:ext uri="{FF2B5EF4-FFF2-40B4-BE49-F238E27FC236}">
                <a16:creationId xmlns:a16="http://schemas.microsoft.com/office/drawing/2014/main" id="{F2237105-C3B7-EE44-9FF9-D9F01003A283}"/>
              </a:ext>
            </a:extLst>
          </p:cNvPr>
          <p:cNvCxnSpPr/>
          <p:nvPr/>
        </p:nvCxnSpPr>
        <p:spPr>
          <a:xfrm>
            <a:off x="284609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0" name="Straight Connector 609">
            <a:extLst>
              <a:ext uri="{FF2B5EF4-FFF2-40B4-BE49-F238E27FC236}">
                <a16:creationId xmlns:a16="http://schemas.microsoft.com/office/drawing/2014/main" id="{D0691D57-3511-FC48-92B5-F0DDA7E504FF}"/>
              </a:ext>
            </a:extLst>
          </p:cNvPr>
          <p:cNvCxnSpPr/>
          <p:nvPr/>
        </p:nvCxnSpPr>
        <p:spPr>
          <a:xfrm>
            <a:off x="310172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1" name="Straight Connector 610">
            <a:extLst>
              <a:ext uri="{FF2B5EF4-FFF2-40B4-BE49-F238E27FC236}">
                <a16:creationId xmlns:a16="http://schemas.microsoft.com/office/drawing/2014/main" id="{47A59FEB-A868-7747-9B89-93E986BEB0AD}"/>
              </a:ext>
            </a:extLst>
          </p:cNvPr>
          <p:cNvCxnSpPr/>
          <p:nvPr/>
        </p:nvCxnSpPr>
        <p:spPr>
          <a:xfrm>
            <a:off x="335448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2" name="Straight Connector 611">
            <a:extLst>
              <a:ext uri="{FF2B5EF4-FFF2-40B4-BE49-F238E27FC236}">
                <a16:creationId xmlns:a16="http://schemas.microsoft.com/office/drawing/2014/main" id="{6AF007AB-1CD0-9D4A-8431-30026276D222}"/>
              </a:ext>
            </a:extLst>
          </p:cNvPr>
          <p:cNvCxnSpPr/>
          <p:nvPr/>
        </p:nvCxnSpPr>
        <p:spPr>
          <a:xfrm>
            <a:off x="3610110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3" name="Straight Connector 612">
            <a:extLst>
              <a:ext uri="{FF2B5EF4-FFF2-40B4-BE49-F238E27FC236}">
                <a16:creationId xmlns:a16="http://schemas.microsoft.com/office/drawing/2014/main" id="{275DB8AC-0A93-1F44-A272-548B2C8DC867}"/>
              </a:ext>
            </a:extLst>
          </p:cNvPr>
          <p:cNvCxnSpPr/>
          <p:nvPr/>
        </p:nvCxnSpPr>
        <p:spPr>
          <a:xfrm>
            <a:off x="384563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4" name="Straight Connector 613">
            <a:extLst>
              <a:ext uri="{FF2B5EF4-FFF2-40B4-BE49-F238E27FC236}">
                <a16:creationId xmlns:a16="http://schemas.microsoft.com/office/drawing/2014/main" id="{E48DE824-E391-D845-ABAC-0237CABB1A0D}"/>
              </a:ext>
            </a:extLst>
          </p:cNvPr>
          <p:cNvCxnSpPr/>
          <p:nvPr/>
        </p:nvCxnSpPr>
        <p:spPr>
          <a:xfrm>
            <a:off x="4101263" y="56817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5" name="Straight Connector 614">
            <a:extLst>
              <a:ext uri="{FF2B5EF4-FFF2-40B4-BE49-F238E27FC236}">
                <a16:creationId xmlns:a16="http://schemas.microsoft.com/office/drawing/2014/main" id="{CF1A123F-3E36-7642-B812-18E4F28020D7}"/>
              </a:ext>
            </a:extLst>
          </p:cNvPr>
          <p:cNvCxnSpPr/>
          <p:nvPr/>
        </p:nvCxnSpPr>
        <p:spPr>
          <a:xfrm>
            <a:off x="433966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A86B9C1B-D5C5-F54E-B3D7-DA93AE9A7108}"/>
              </a:ext>
            </a:extLst>
          </p:cNvPr>
          <p:cNvCxnSpPr/>
          <p:nvPr/>
        </p:nvCxnSpPr>
        <p:spPr>
          <a:xfrm>
            <a:off x="4595290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7" name="Straight Connector 616">
            <a:extLst>
              <a:ext uri="{FF2B5EF4-FFF2-40B4-BE49-F238E27FC236}">
                <a16:creationId xmlns:a16="http://schemas.microsoft.com/office/drawing/2014/main" id="{B04DF199-A9C5-0C47-9B3D-EDE46276E5DC}"/>
              </a:ext>
            </a:extLst>
          </p:cNvPr>
          <p:cNvCxnSpPr/>
          <p:nvPr/>
        </p:nvCxnSpPr>
        <p:spPr>
          <a:xfrm>
            <a:off x="483081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8" name="Straight Connector 617">
            <a:extLst>
              <a:ext uri="{FF2B5EF4-FFF2-40B4-BE49-F238E27FC236}">
                <a16:creationId xmlns:a16="http://schemas.microsoft.com/office/drawing/2014/main" id="{09D9C9F9-15EF-194C-BF5E-04921B78B10F}"/>
              </a:ext>
            </a:extLst>
          </p:cNvPr>
          <p:cNvCxnSpPr/>
          <p:nvPr/>
        </p:nvCxnSpPr>
        <p:spPr>
          <a:xfrm>
            <a:off x="5086443" y="56817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9" name="Rectangle 618">
            <a:extLst>
              <a:ext uri="{FF2B5EF4-FFF2-40B4-BE49-F238E27FC236}">
                <a16:creationId xmlns:a16="http://schemas.microsoft.com/office/drawing/2014/main" id="{D5B8A2C7-5BEC-D242-B8B7-15DB9211157C}"/>
              </a:ext>
            </a:extLst>
          </p:cNvPr>
          <p:cNvSpPr/>
          <p:nvPr/>
        </p:nvSpPr>
        <p:spPr>
          <a:xfrm>
            <a:off x="6361718" y="56817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sp>
        <p:nvSpPr>
          <p:cNvPr id="620" name="Rectangle 619">
            <a:extLst>
              <a:ext uri="{FF2B5EF4-FFF2-40B4-BE49-F238E27FC236}">
                <a16:creationId xmlns:a16="http://schemas.microsoft.com/office/drawing/2014/main" id="{64C61D53-664A-134C-A21A-2AD390D8C711}"/>
              </a:ext>
            </a:extLst>
          </p:cNvPr>
          <p:cNvSpPr/>
          <p:nvPr/>
        </p:nvSpPr>
        <p:spPr>
          <a:xfrm>
            <a:off x="1099768" y="5986546"/>
            <a:ext cx="4262411" cy="2412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cxnSp>
        <p:nvCxnSpPr>
          <p:cNvPr id="621" name="Straight Connector 620">
            <a:extLst>
              <a:ext uri="{FF2B5EF4-FFF2-40B4-BE49-F238E27FC236}">
                <a16:creationId xmlns:a16="http://schemas.microsoft.com/office/drawing/2014/main" id="{E202165C-90C9-974D-BD80-DF8047CBD03E}"/>
              </a:ext>
            </a:extLst>
          </p:cNvPr>
          <p:cNvCxnSpPr/>
          <p:nvPr/>
        </p:nvCxnSpPr>
        <p:spPr>
          <a:xfrm>
            <a:off x="136976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2" name="Straight Connector 621">
            <a:extLst>
              <a:ext uri="{FF2B5EF4-FFF2-40B4-BE49-F238E27FC236}">
                <a16:creationId xmlns:a16="http://schemas.microsoft.com/office/drawing/2014/main" id="{95BE9CA2-D986-FD40-BA7D-99210A523BC5}"/>
              </a:ext>
            </a:extLst>
          </p:cNvPr>
          <p:cNvCxnSpPr/>
          <p:nvPr/>
        </p:nvCxnSpPr>
        <p:spPr>
          <a:xfrm>
            <a:off x="1625389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3" name="Straight Connector 622">
            <a:extLst>
              <a:ext uri="{FF2B5EF4-FFF2-40B4-BE49-F238E27FC236}">
                <a16:creationId xmlns:a16="http://schemas.microsoft.com/office/drawing/2014/main" id="{D6E678F1-FFB3-DA4F-8A26-68F2FA1D37DA}"/>
              </a:ext>
            </a:extLst>
          </p:cNvPr>
          <p:cNvCxnSpPr/>
          <p:nvPr/>
        </p:nvCxnSpPr>
        <p:spPr>
          <a:xfrm>
            <a:off x="186091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4" name="Straight Connector 623">
            <a:extLst>
              <a:ext uri="{FF2B5EF4-FFF2-40B4-BE49-F238E27FC236}">
                <a16:creationId xmlns:a16="http://schemas.microsoft.com/office/drawing/2014/main" id="{DF37670D-1F27-8049-8B66-572FEBB3D8FF}"/>
              </a:ext>
            </a:extLst>
          </p:cNvPr>
          <p:cNvCxnSpPr/>
          <p:nvPr/>
        </p:nvCxnSpPr>
        <p:spPr>
          <a:xfrm>
            <a:off x="211654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47E9B5D6-76F0-7244-8173-8B849C8BE880}"/>
              </a:ext>
            </a:extLst>
          </p:cNvPr>
          <p:cNvCxnSpPr/>
          <p:nvPr/>
        </p:nvCxnSpPr>
        <p:spPr>
          <a:xfrm>
            <a:off x="235494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6" name="Straight Connector 625">
            <a:extLst>
              <a:ext uri="{FF2B5EF4-FFF2-40B4-BE49-F238E27FC236}">
                <a16:creationId xmlns:a16="http://schemas.microsoft.com/office/drawing/2014/main" id="{EC1C06DB-39F9-D845-BD28-C11F34031FF6}"/>
              </a:ext>
            </a:extLst>
          </p:cNvPr>
          <p:cNvCxnSpPr/>
          <p:nvPr/>
        </p:nvCxnSpPr>
        <p:spPr>
          <a:xfrm>
            <a:off x="261057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7" name="Straight Connector 626">
            <a:extLst>
              <a:ext uri="{FF2B5EF4-FFF2-40B4-BE49-F238E27FC236}">
                <a16:creationId xmlns:a16="http://schemas.microsoft.com/office/drawing/2014/main" id="{6F0448DC-DC2A-384E-8386-5874B79664D6}"/>
              </a:ext>
            </a:extLst>
          </p:cNvPr>
          <p:cNvCxnSpPr/>
          <p:nvPr/>
        </p:nvCxnSpPr>
        <p:spPr>
          <a:xfrm>
            <a:off x="284609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12E03B20-B0BA-E447-8E9B-A5562FDA0ECD}"/>
              </a:ext>
            </a:extLst>
          </p:cNvPr>
          <p:cNvCxnSpPr/>
          <p:nvPr/>
        </p:nvCxnSpPr>
        <p:spPr>
          <a:xfrm>
            <a:off x="310172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9" name="Straight Connector 628">
            <a:extLst>
              <a:ext uri="{FF2B5EF4-FFF2-40B4-BE49-F238E27FC236}">
                <a16:creationId xmlns:a16="http://schemas.microsoft.com/office/drawing/2014/main" id="{D7A1CDFC-BAD1-C849-91E3-63BF4B44ACA1}"/>
              </a:ext>
            </a:extLst>
          </p:cNvPr>
          <p:cNvCxnSpPr/>
          <p:nvPr/>
        </p:nvCxnSpPr>
        <p:spPr>
          <a:xfrm>
            <a:off x="335448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0" name="Straight Connector 629">
            <a:extLst>
              <a:ext uri="{FF2B5EF4-FFF2-40B4-BE49-F238E27FC236}">
                <a16:creationId xmlns:a16="http://schemas.microsoft.com/office/drawing/2014/main" id="{7584E387-2E20-F14D-BD7B-7F78F93FCAF7}"/>
              </a:ext>
            </a:extLst>
          </p:cNvPr>
          <p:cNvCxnSpPr/>
          <p:nvPr/>
        </p:nvCxnSpPr>
        <p:spPr>
          <a:xfrm>
            <a:off x="3610110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1" name="Straight Connector 630">
            <a:extLst>
              <a:ext uri="{FF2B5EF4-FFF2-40B4-BE49-F238E27FC236}">
                <a16:creationId xmlns:a16="http://schemas.microsoft.com/office/drawing/2014/main" id="{3C1CF52B-AEC8-E749-AD66-1B106ECC6583}"/>
              </a:ext>
            </a:extLst>
          </p:cNvPr>
          <p:cNvCxnSpPr/>
          <p:nvPr/>
        </p:nvCxnSpPr>
        <p:spPr>
          <a:xfrm>
            <a:off x="384563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6E835BBA-0B45-0843-82F7-4AB823E7CB3D}"/>
              </a:ext>
            </a:extLst>
          </p:cNvPr>
          <p:cNvCxnSpPr/>
          <p:nvPr/>
        </p:nvCxnSpPr>
        <p:spPr>
          <a:xfrm>
            <a:off x="4101263" y="5986547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3" name="Straight Connector 632">
            <a:extLst>
              <a:ext uri="{FF2B5EF4-FFF2-40B4-BE49-F238E27FC236}">
                <a16:creationId xmlns:a16="http://schemas.microsoft.com/office/drawing/2014/main" id="{4D5CE22A-D274-A249-883F-94A60B7C54DA}"/>
              </a:ext>
            </a:extLst>
          </p:cNvPr>
          <p:cNvCxnSpPr/>
          <p:nvPr/>
        </p:nvCxnSpPr>
        <p:spPr>
          <a:xfrm>
            <a:off x="433966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4" name="Straight Connector 633">
            <a:extLst>
              <a:ext uri="{FF2B5EF4-FFF2-40B4-BE49-F238E27FC236}">
                <a16:creationId xmlns:a16="http://schemas.microsoft.com/office/drawing/2014/main" id="{82413FD3-9A48-3447-BF37-3DC3E8281C78}"/>
              </a:ext>
            </a:extLst>
          </p:cNvPr>
          <p:cNvCxnSpPr/>
          <p:nvPr/>
        </p:nvCxnSpPr>
        <p:spPr>
          <a:xfrm>
            <a:off x="4595290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5" name="Straight Connector 634">
            <a:extLst>
              <a:ext uri="{FF2B5EF4-FFF2-40B4-BE49-F238E27FC236}">
                <a16:creationId xmlns:a16="http://schemas.microsoft.com/office/drawing/2014/main" id="{9B08F204-F7EA-5947-B65F-9DE634BE8111}"/>
              </a:ext>
            </a:extLst>
          </p:cNvPr>
          <p:cNvCxnSpPr/>
          <p:nvPr/>
        </p:nvCxnSpPr>
        <p:spPr>
          <a:xfrm>
            <a:off x="483081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6" name="Straight Connector 635">
            <a:extLst>
              <a:ext uri="{FF2B5EF4-FFF2-40B4-BE49-F238E27FC236}">
                <a16:creationId xmlns:a16="http://schemas.microsoft.com/office/drawing/2014/main" id="{2A9E0FA9-1C14-8148-8958-72B646E8ADF3}"/>
              </a:ext>
            </a:extLst>
          </p:cNvPr>
          <p:cNvCxnSpPr/>
          <p:nvPr/>
        </p:nvCxnSpPr>
        <p:spPr>
          <a:xfrm>
            <a:off x="5086443" y="5986545"/>
            <a:ext cx="0" cy="241269"/>
          </a:xfrm>
          <a:prstGeom prst="line">
            <a:avLst/>
          </a:prstGeom>
          <a:solidFill>
            <a:schemeClr val="accent2"/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7" name="Rectangle 636">
            <a:extLst>
              <a:ext uri="{FF2B5EF4-FFF2-40B4-BE49-F238E27FC236}">
                <a16:creationId xmlns:a16="http://schemas.microsoft.com/office/drawing/2014/main" id="{D71BE4D7-0E02-2D48-A272-E0058171CD4E}"/>
              </a:ext>
            </a:extLst>
          </p:cNvPr>
          <p:cNvSpPr/>
          <p:nvPr/>
        </p:nvSpPr>
        <p:spPr>
          <a:xfrm>
            <a:off x="6361718" y="5986546"/>
            <a:ext cx="255621" cy="2412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7" dirty="0"/>
          </a:p>
        </p:txBody>
      </p:sp>
      <p:grpSp>
        <p:nvGrpSpPr>
          <p:cNvPr id="638" name="Group 637"/>
          <p:cNvGrpSpPr/>
          <p:nvPr/>
        </p:nvGrpSpPr>
        <p:grpSpPr>
          <a:xfrm>
            <a:off x="620050" y="1379125"/>
            <a:ext cx="372281" cy="4848551"/>
            <a:chOff x="620050" y="1379125"/>
            <a:chExt cx="372281" cy="484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9" name="TextBox 638">
                  <a:extLst>
                    <a:ext uri="{FF2B5EF4-FFF2-40B4-BE49-F238E27FC236}">
                      <a16:creationId xmlns:a16="http://schemas.microsoft.com/office/drawing/2014/main" id="{FA7AD092-1CC6-7E48-9757-E116540326E9}"/>
                    </a:ext>
                  </a:extLst>
                </p:cNvPr>
                <p:cNvSpPr txBox="1"/>
                <p:nvPr/>
              </p:nvSpPr>
              <p:spPr>
                <a:xfrm>
                  <a:off x="620050" y="1379125"/>
                  <a:ext cx="274498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A7AD092-1CC6-7E48-9757-E116540326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379125"/>
                  <a:ext cx="274498" cy="276551"/>
                </a:xfrm>
                <a:prstGeom prst="rect">
                  <a:avLst/>
                </a:prstGeom>
                <a:blipFill>
                  <a:blip r:embed="rId3"/>
                  <a:stretch>
                    <a:fillRect l="-13333" r="-66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0" name="TextBox 639">
                  <a:extLst>
                    <a:ext uri="{FF2B5EF4-FFF2-40B4-BE49-F238E27FC236}">
                      <a16:creationId xmlns:a16="http://schemas.microsoft.com/office/drawing/2014/main" id="{3DD85C42-34E8-0848-A109-8A624AE4CEA0}"/>
                    </a:ext>
                  </a:extLst>
                </p:cNvPr>
                <p:cNvSpPr txBox="1"/>
                <p:nvPr/>
              </p:nvSpPr>
              <p:spPr>
                <a:xfrm>
                  <a:off x="620050" y="16839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3DD85C42-34E8-0848-A109-8A624AE4CE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683925"/>
                  <a:ext cx="279820" cy="276551"/>
                </a:xfrm>
                <a:prstGeom prst="rect">
                  <a:avLst/>
                </a:prstGeom>
                <a:blipFill>
                  <a:blip r:embed="rId4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1" name="TextBox 640">
                  <a:extLst>
                    <a:ext uri="{FF2B5EF4-FFF2-40B4-BE49-F238E27FC236}">
                      <a16:creationId xmlns:a16="http://schemas.microsoft.com/office/drawing/2014/main" id="{31B12B85-88AE-1F44-B5D7-1293B747C5B3}"/>
                    </a:ext>
                  </a:extLst>
                </p:cNvPr>
                <p:cNvSpPr txBox="1"/>
                <p:nvPr/>
              </p:nvSpPr>
              <p:spPr>
                <a:xfrm>
                  <a:off x="620050" y="19887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31B12B85-88AE-1F44-B5D7-1293B747C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1988725"/>
                  <a:ext cx="279820" cy="276551"/>
                </a:xfrm>
                <a:prstGeom prst="rect">
                  <a:avLst/>
                </a:prstGeom>
                <a:blipFill>
                  <a:blip r:embed="rId5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2" name="TextBox 641">
                  <a:extLst>
                    <a:ext uri="{FF2B5EF4-FFF2-40B4-BE49-F238E27FC236}">
                      <a16:creationId xmlns:a16="http://schemas.microsoft.com/office/drawing/2014/main" id="{24EFC545-391F-B540-8D0E-3F5D86571A32}"/>
                    </a:ext>
                  </a:extLst>
                </p:cNvPr>
                <p:cNvSpPr txBox="1"/>
                <p:nvPr/>
              </p:nvSpPr>
              <p:spPr>
                <a:xfrm>
                  <a:off x="620050" y="22935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24EFC545-391F-B540-8D0E-3F5D86571A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293525"/>
                  <a:ext cx="279820" cy="276551"/>
                </a:xfrm>
                <a:prstGeom prst="rect">
                  <a:avLst/>
                </a:prstGeom>
                <a:blipFill>
                  <a:blip r:embed="rId6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3" name="TextBox 642">
                  <a:extLst>
                    <a:ext uri="{FF2B5EF4-FFF2-40B4-BE49-F238E27FC236}">
                      <a16:creationId xmlns:a16="http://schemas.microsoft.com/office/drawing/2014/main" id="{27D63E57-FAB3-B648-9D7D-5A58A15F6341}"/>
                    </a:ext>
                  </a:extLst>
                </p:cNvPr>
                <p:cNvSpPr txBox="1"/>
                <p:nvPr/>
              </p:nvSpPr>
              <p:spPr>
                <a:xfrm>
                  <a:off x="620050" y="25983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27D63E57-FAB3-B648-9D7D-5A58A15F63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598325"/>
                  <a:ext cx="279820" cy="276551"/>
                </a:xfrm>
                <a:prstGeom prst="rect">
                  <a:avLst/>
                </a:prstGeom>
                <a:blipFill>
                  <a:blip r:embed="rId7"/>
                  <a:stretch>
                    <a:fillRect l="-13043" r="-6522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4" name="TextBox 643">
                  <a:extLst>
                    <a:ext uri="{FF2B5EF4-FFF2-40B4-BE49-F238E27FC236}">
                      <a16:creationId xmlns:a16="http://schemas.microsoft.com/office/drawing/2014/main" id="{0F7978D0-341B-5246-AC7A-F0A96DD842AB}"/>
                    </a:ext>
                  </a:extLst>
                </p:cNvPr>
                <p:cNvSpPr txBox="1"/>
                <p:nvPr/>
              </p:nvSpPr>
              <p:spPr>
                <a:xfrm>
                  <a:off x="620050" y="29031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0F7978D0-341B-5246-AC7A-F0A96DD842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2903125"/>
                  <a:ext cx="279820" cy="276551"/>
                </a:xfrm>
                <a:prstGeom prst="rect">
                  <a:avLst/>
                </a:prstGeom>
                <a:blipFill>
                  <a:blip r:embed="rId8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5" name="TextBox 644">
                  <a:extLst>
                    <a:ext uri="{FF2B5EF4-FFF2-40B4-BE49-F238E27FC236}">
                      <a16:creationId xmlns:a16="http://schemas.microsoft.com/office/drawing/2014/main" id="{6DD123C0-3F24-1A4E-82C7-14B0406C2DBF}"/>
                    </a:ext>
                  </a:extLst>
                </p:cNvPr>
                <p:cNvSpPr txBox="1"/>
                <p:nvPr/>
              </p:nvSpPr>
              <p:spPr>
                <a:xfrm>
                  <a:off x="620050" y="32079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6DD123C0-3F24-1A4E-82C7-14B0406C2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207925"/>
                  <a:ext cx="279820" cy="276551"/>
                </a:xfrm>
                <a:prstGeom prst="rect">
                  <a:avLst/>
                </a:prstGeom>
                <a:blipFill>
                  <a:blip r:embed="rId9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6" name="TextBox 645">
                  <a:extLst>
                    <a:ext uri="{FF2B5EF4-FFF2-40B4-BE49-F238E27FC236}">
                      <a16:creationId xmlns:a16="http://schemas.microsoft.com/office/drawing/2014/main" id="{DC4576A4-8DD6-DB41-B353-D47E5A98987A}"/>
                    </a:ext>
                  </a:extLst>
                </p:cNvPr>
                <p:cNvSpPr txBox="1"/>
                <p:nvPr/>
              </p:nvSpPr>
              <p:spPr>
                <a:xfrm>
                  <a:off x="620050" y="3512725"/>
                  <a:ext cx="279820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DC4576A4-8DD6-DB41-B353-D47E5A9898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512725"/>
                  <a:ext cx="279820" cy="276551"/>
                </a:xfrm>
                <a:prstGeom prst="rect">
                  <a:avLst/>
                </a:prstGeom>
                <a:blipFill>
                  <a:blip r:embed="rId10"/>
                  <a:stretch>
                    <a:fillRect l="-13043" r="-6522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7" name="TextBox 646">
                  <a:extLst>
                    <a:ext uri="{FF2B5EF4-FFF2-40B4-BE49-F238E27FC236}">
                      <a16:creationId xmlns:a16="http://schemas.microsoft.com/office/drawing/2014/main" id="{214A13B9-A490-D640-8440-00F469F0DAD5}"/>
                    </a:ext>
                  </a:extLst>
                </p:cNvPr>
                <p:cNvSpPr txBox="1"/>
                <p:nvPr/>
              </p:nvSpPr>
              <p:spPr>
                <a:xfrm>
                  <a:off x="620050" y="3817525"/>
                  <a:ext cx="275012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93" name="TextBox 192">
                  <a:extLst>
                    <a:ext uri="{FF2B5EF4-FFF2-40B4-BE49-F238E27FC236}">
                      <a16:creationId xmlns:a16="http://schemas.microsoft.com/office/drawing/2014/main" id="{214A13B9-A490-D640-8440-00F469F0DA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3817525"/>
                  <a:ext cx="275012" cy="276551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6667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8" name="TextBox 647">
                  <a:extLst>
                    <a:ext uri="{FF2B5EF4-FFF2-40B4-BE49-F238E27FC236}">
                      <a16:creationId xmlns:a16="http://schemas.microsoft.com/office/drawing/2014/main" id="{0D7BD88B-44A0-4047-8CC6-F572CF215737}"/>
                    </a:ext>
                  </a:extLst>
                </p:cNvPr>
                <p:cNvSpPr txBox="1"/>
                <p:nvPr/>
              </p:nvSpPr>
              <p:spPr>
                <a:xfrm>
                  <a:off x="620050" y="41223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0D7BD88B-44A0-4047-8CC6-F572CF2157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122325"/>
                  <a:ext cx="372281" cy="276551"/>
                </a:xfrm>
                <a:prstGeom prst="rect">
                  <a:avLst/>
                </a:prstGeom>
                <a:blipFill>
                  <a:blip r:embed="rId12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9" name="TextBox 648">
                  <a:extLst>
                    <a:ext uri="{FF2B5EF4-FFF2-40B4-BE49-F238E27FC236}">
                      <a16:creationId xmlns:a16="http://schemas.microsoft.com/office/drawing/2014/main" id="{935840A8-E36D-0347-9CBF-4F20A20B8CAC}"/>
                    </a:ext>
                  </a:extLst>
                </p:cNvPr>
                <p:cNvSpPr txBox="1"/>
                <p:nvPr/>
              </p:nvSpPr>
              <p:spPr>
                <a:xfrm>
                  <a:off x="620050" y="44271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935840A8-E36D-0347-9CBF-4F20A20B8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427125"/>
                  <a:ext cx="372281" cy="276551"/>
                </a:xfrm>
                <a:prstGeom prst="rect">
                  <a:avLst/>
                </a:prstGeom>
                <a:blipFill>
                  <a:blip r:embed="rId13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0" name="TextBox 649">
                  <a:extLst>
                    <a:ext uri="{FF2B5EF4-FFF2-40B4-BE49-F238E27FC236}">
                      <a16:creationId xmlns:a16="http://schemas.microsoft.com/office/drawing/2014/main" id="{CECBE010-315D-E54B-A4C0-8D7A485A1061}"/>
                    </a:ext>
                  </a:extLst>
                </p:cNvPr>
                <p:cNvSpPr txBox="1"/>
                <p:nvPr/>
              </p:nvSpPr>
              <p:spPr>
                <a:xfrm>
                  <a:off x="620050" y="47319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6" name="TextBox 255">
                  <a:extLst>
                    <a:ext uri="{FF2B5EF4-FFF2-40B4-BE49-F238E27FC236}">
                      <a16:creationId xmlns:a16="http://schemas.microsoft.com/office/drawing/2014/main" id="{CECBE010-315D-E54B-A4C0-8D7A485A10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4731925"/>
                  <a:ext cx="372281" cy="276551"/>
                </a:xfrm>
                <a:prstGeom prst="rect">
                  <a:avLst/>
                </a:prstGeom>
                <a:blipFill>
                  <a:blip r:embed="rId14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1" name="TextBox 650">
                  <a:extLst>
                    <a:ext uri="{FF2B5EF4-FFF2-40B4-BE49-F238E27FC236}">
                      <a16:creationId xmlns:a16="http://schemas.microsoft.com/office/drawing/2014/main" id="{6AE4A2BC-2CC5-054B-801C-1E69CF714A48}"/>
                    </a:ext>
                  </a:extLst>
                </p:cNvPr>
                <p:cNvSpPr txBox="1"/>
                <p:nvPr/>
              </p:nvSpPr>
              <p:spPr>
                <a:xfrm>
                  <a:off x="620050" y="50367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6AE4A2BC-2CC5-054B-801C-1E69CF714A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036725"/>
                  <a:ext cx="372281" cy="276551"/>
                </a:xfrm>
                <a:prstGeom prst="rect">
                  <a:avLst/>
                </a:prstGeom>
                <a:blipFill>
                  <a:blip r:embed="rId15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2" name="TextBox 651">
                  <a:extLst>
                    <a:ext uri="{FF2B5EF4-FFF2-40B4-BE49-F238E27FC236}">
                      <a16:creationId xmlns:a16="http://schemas.microsoft.com/office/drawing/2014/main" id="{4FDC06D2-0567-B948-8C42-4BF91A80F542}"/>
                    </a:ext>
                  </a:extLst>
                </p:cNvPr>
                <p:cNvSpPr txBox="1"/>
                <p:nvPr/>
              </p:nvSpPr>
              <p:spPr>
                <a:xfrm>
                  <a:off x="620050" y="53415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98" name="TextBox 297">
                  <a:extLst>
                    <a:ext uri="{FF2B5EF4-FFF2-40B4-BE49-F238E27FC236}">
                      <a16:creationId xmlns:a16="http://schemas.microsoft.com/office/drawing/2014/main" id="{4FDC06D2-0567-B948-8C42-4BF91A80F5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341525"/>
                  <a:ext cx="372281" cy="276551"/>
                </a:xfrm>
                <a:prstGeom prst="rect">
                  <a:avLst/>
                </a:prstGeom>
                <a:blipFill>
                  <a:blip r:embed="rId16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3" name="TextBox 652">
                  <a:extLst>
                    <a:ext uri="{FF2B5EF4-FFF2-40B4-BE49-F238E27FC236}">
                      <a16:creationId xmlns:a16="http://schemas.microsoft.com/office/drawing/2014/main" id="{2046E699-E080-8745-954E-CBACDED85454}"/>
                    </a:ext>
                  </a:extLst>
                </p:cNvPr>
                <p:cNvSpPr txBox="1"/>
                <p:nvPr/>
              </p:nvSpPr>
              <p:spPr>
                <a:xfrm>
                  <a:off x="620050" y="56463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2046E699-E080-8745-954E-CBACDED854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646325"/>
                  <a:ext cx="372281" cy="276551"/>
                </a:xfrm>
                <a:prstGeom prst="rect">
                  <a:avLst/>
                </a:prstGeom>
                <a:blipFill>
                  <a:blip r:embed="rId17"/>
                  <a:stretch>
                    <a:fillRect l="-9836" r="-4918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4" name="TextBox 653">
                  <a:extLst>
                    <a:ext uri="{FF2B5EF4-FFF2-40B4-BE49-F238E27FC236}">
                      <a16:creationId xmlns:a16="http://schemas.microsoft.com/office/drawing/2014/main" id="{D7DEA1FB-0620-1848-BF9B-14263BC6CBA6}"/>
                    </a:ext>
                  </a:extLst>
                </p:cNvPr>
                <p:cNvSpPr txBox="1"/>
                <p:nvPr/>
              </p:nvSpPr>
              <p:spPr>
                <a:xfrm>
                  <a:off x="620050" y="5951125"/>
                  <a:ext cx="372281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797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D7DEA1FB-0620-1848-BF9B-14263BC6CB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050" y="5951125"/>
                  <a:ext cx="372281" cy="276551"/>
                </a:xfrm>
                <a:prstGeom prst="rect">
                  <a:avLst/>
                </a:prstGeom>
                <a:blipFill>
                  <a:blip r:embed="rId18"/>
                  <a:stretch>
                    <a:fillRect l="-9836" r="-4918" b="-130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55" name="Group 654"/>
          <p:cNvGrpSpPr/>
          <p:nvPr/>
        </p:nvGrpSpPr>
        <p:grpSpPr>
          <a:xfrm>
            <a:off x="6782090" y="1379125"/>
            <a:ext cx="373949" cy="4848551"/>
            <a:chOff x="6782090" y="1379125"/>
            <a:chExt cx="373949" cy="48485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6" name="TextBox 655">
                  <a:extLst>
                    <a:ext uri="{FF2B5EF4-FFF2-40B4-BE49-F238E27FC236}">
                      <a16:creationId xmlns:a16="http://schemas.microsoft.com/office/drawing/2014/main" id="{91AA598D-0C10-F344-B59A-16D0A449D8A4}"/>
                    </a:ext>
                  </a:extLst>
                </p:cNvPr>
                <p:cNvSpPr txBox="1"/>
                <p:nvPr/>
              </p:nvSpPr>
              <p:spPr>
                <a:xfrm>
                  <a:off x="6782090" y="1379125"/>
                  <a:ext cx="276166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1AA598D-0C10-F344-B59A-16D0A449D8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379125"/>
                  <a:ext cx="276166" cy="276551"/>
                </a:xfrm>
                <a:prstGeom prst="rect">
                  <a:avLst/>
                </a:prstGeom>
                <a:blipFill>
                  <a:blip r:embed="rId19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7" name="TextBox 656">
                  <a:extLst>
                    <a:ext uri="{FF2B5EF4-FFF2-40B4-BE49-F238E27FC236}">
                      <a16:creationId xmlns:a16="http://schemas.microsoft.com/office/drawing/2014/main" id="{509A71D8-831B-B046-99FB-B7FA9F294FF9}"/>
                    </a:ext>
                  </a:extLst>
                </p:cNvPr>
                <p:cNvSpPr txBox="1"/>
                <p:nvPr/>
              </p:nvSpPr>
              <p:spPr>
                <a:xfrm>
                  <a:off x="6782090" y="16839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09A71D8-831B-B046-99FB-B7FA9F294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683925"/>
                  <a:ext cx="281487" cy="276551"/>
                </a:xfrm>
                <a:prstGeom prst="rect">
                  <a:avLst/>
                </a:prstGeom>
                <a:blipFill>
                  <a:blip r:embed="rId2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8" name="TextBox 657">
                  <a:extLst>
                    <a:ext uri="{FF2B5EF4-FFF2-40B4-BE49-F238E27FC236}">
                      <a16:creationId xmlns:a16="http://schemas.microsoft.com/office/drawing/2014/main" id="{3E165F9E-3596-E045-9E2F-6ACD76A6FE30}"/>
                    </a:ext>
                  </a:extLst>
                </p:cNvPr>
                <p:cNvSpPr txBox="1"/>
                <p:nvPr/>
              </p:nvSpPr>
              <p:spPr>
                <a:xfrm>
                  <a:off x="6782090" y="19887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3E165F9E-3596-E045-9E2F-6ACD76A6F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1988725"/>
                  <a:ext cx="281487" cy="276551"/>
                </a:xfrm>
                <a:prstGeom prst="rect">
                  <a:avLst/>
                </a:prstGeom>
                <a:blipFill>
                  <a:blip r:embed="rId2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9" name="TextBox 658">
                  <a:extLst>
                    <a:ext uri="{FF2B5EF4-FFF2-40B4-BE49-F238E27FC236}">
                      <a16:creationId xmlns:a16="http://schemas.microsoft.com/office/drawing/2014/main" id="{519F77BE-D97E-EA4D-8E04-244551B694FF}"/>
                    </a:ext>
                  </a:extLst>
                </p:cNvPr>
                <p:cNvSpPr txBox="1"/>
                <p:nvPr/>
              </p:nvSpPr>
              <p:spPr>
                <a:xfrm>
                  <a:off x="6782090" y="2293525"/>
                  <a:ext cx="271613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519F77BE-D97E-EA4D-8E04-244551B694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293525"/>
                  <a:ext cx="271613" cy="276551"/>
                </a:xfrm>
                <a:prstGeom prst="rect">
                  <a:avLst/>
                </a:prstGeom>
                <a:blipFill>
                  <a:blip r:embed="rId22"/>
                  <a:stretch>
                    <a:fillRect l="-20455" r="-9091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0" name="TextBox 659">
                  <a:extLst>
                    <a:ext uri="{FF2B5EF4-FFF2-40B4-BE49-F238E27FC236}">
                      <a16:creationId xmlns:a16="http://schemas.microsoft.com/office/drawing/2014/main" id="{B54A95B1-C53E-E840-94B9-9603889CD0B2}"/>
                    </a:ext>
                  </a:extLst>
                </p:cNvPr>
                <p:cNvSpPr txBox="1"/>
                <p:nvPr/>
              </p:nvSpPr>
              <p:spPr>
                <a:xfrm>
                  <a:off x="6782090" y="25983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B54A95B1-C53E-E840-94B9-9603889CD0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598325"/>
                  <a:ext cx="281487" cy="276551"/>
                </a:xfrm>
                <a:prstGeom prst="rect">
                  <a:avLst/>
                </a:prstGeom>
                <a:blipFill>
                  <a:blip r:embed="rId23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1" name="TextBox 660">
                  <a:extLst>
                    <a:ext uri="{FF2B5EF4-FFF2-40B4-BE49-F238E27FC236}">
                      <a16:creationId xmlns:a16="http://schemas.microsoft.com/office/drawing/2014/main" id="{35498C28-82E2-4942-A7AB-819E770E1FF0}"/>
                    </a:ext>
                  </a:extLst>
                </p:cNvPr>
                <p:cNvSpPr txBox="1"/>
                <p:nvPr/>
              </p:nvSpPr>
              <p:spPr>
                <a:xfrm>
                  <a:off x="6782090" y="29031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35498C28-82E2-4942-A7AB-819E770E1F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2903125"/>
                  <a:ext cx="281487" cy="276551"/>
                </a:xfrm>
                <a:prstGeom prst="rect">
                  <a:avLst/>
                </a:prstGeom>
                <a:blipFill>
                  <a:blip r:embed="rId24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2" name="TextBox 661">
                  <a:extLst>
                    <a:ext uri="{FF2B5EF4-FFF2-40B4-BE49-F238E27FC236}">
                      <a16:creationId xmlns:a16="http://schemas.microsoft.com/office/drawing/2014/main" id="{B42DD324-E8F5-B540-A49F-8E94CCA8B291}"/>
                    </a:ext>
                  </a:extLst>
                </p:cNvPr>
                <p:cNvSpPr txBox="1"/>
                <p:nvPr/>
              </p:nvSpPr>
              <p:spPr>
                <a:xfrm>
                  <a:off x="6782090" y="32079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B42DD324-E8F5-B540-A49F-8E94CCA8B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207925"/>
                  <a:ext cx="281487" cy="276551"/>
                </a:xfrm>
                <a:prstGeom prst="rect">
                  <a:avLst/>
                </a:prstGeom>
                <a:blipFill>
                  <a:blip r:embed="rId25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3" name="TextBox 662">
                  <a:extLst>
                    <a:ext uri="{FF2B5EF4-FFF2-40B4-BE49-F238E27FC236}">
                      <a16:creationId xmlns:a16="http://schemas.microsoft.com/office/drawing/2014/main" id="{8A2286C2-4B1D-CE47-B07C-4623132E82AA}"/>
                    </a:ext>
                  </a:extLst>
                </p:cNvPr>
                <p:cNvSpPr txBox="1"/>
                <p:nvPr/>
              </p:nvSpPr>
              <p:spPr>
                <a:xfrm>
                  <a:off x="6782090" y="3512725"/>
                  <a:ext cx="281487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8A2286C2-4B1D-CE47-B07C-4623132E82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512725"/>
                  <a:ext cx="281487" cy="276551"/>
                </a:xfrm>
                <a:prstGeom prst="rect">
                  <a:avLst/>
                </a:prstGeom>
                <a:blipFill>
                  <a:blip r:embed="rId26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4" name="TextBox 663">
                  <a:extLst>
                    <a:ext uri="{FF2B5EF4-FFF2-40B4-BE49-F238E27FC236}">
                      <a16:creationId xmlns:a16="http://schemas.microsoft.com/office/drawing/2014/main" id="{3C77569F-D5B6-E745-8598-3738296213F8}"/>
                    </a:ext>
                  </a:extLst>
                </p:cNvPr>
                <p:cNvSpPr txBox="1"/>
                <p:nvPr/>
              </p:nvSpPr>
              <p:spPr>
                <a:xfrm>
                  <a:off x="6782090" y="3817525"/>
                  <a:ext cx="276678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194" name="TextBox 193">
                  <a:extLst>
                    <a:ext uri="{FF2B5EF4-FFF2-40B4-BE49-F238E27FC236}">
                      <a16:creationId xmlns:a16="http://schemas.microsoft.com/office/drawing/2014/main" id="{3C77569F-D5B6-E745-8598-3738296213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3817525"/>
                  <a:ext cx="276678" cy="276551"/>
                </a:xfrm>
                <a:prstGeom prst="rect">
                  <a:avLst/>
                </a:prstGeom>
                <a:blipFill>
                  <a:blip r:embed="rId27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5" name="TextBox 664">
                  <a:extLst>
                    <a:ext uri="{FF2B5EF4-FFF2-40B4-BE49-F238E27FC236}">
                      <a16:creationId xmlns:a16="http://schemas.microsoft.com/office/drawing/2014/main" id="{5FF77D9D-A153-BB4E-B53F-E1A54E920790}"/>
                    </a:ext>
                  </a:extLst>
                </p:cNvPr>
                <p:cNvSpPr txBox="1"/>
                <p:nvPr/>
              </p:nvSpPr>
              <p:spPr>
                <a:xfrm>
                  <a:off x="6782090" y="41223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5FF77D9D-A153-BB4E-B53F-E1A54E9207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122325"/>
                  <a:ext cx="373949" cy="276551"/>
                </a:xfrm>
                <a:prstGeom prst="rect">
                  <a:avLst/>
                </a:prstGeom>
                <a:blipFill>
                  <a:blip r:embed="rId28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6" name="TextBox 665">
                  <a:extLst>
                    <a:ext uri="{FF2B5EF4-FFF2-40B4-BE49-F238E27FC236}">
                      <a16:creationId xmlns:a16="http://schemas.microsoft.com/office/drawing/2014/main" id="{86ABF7CB-E2CB-2045-BCCE-CA94BEF2E3E3}"/>
                    </a:ext>
                  </a:extLst>
                </p:cNvPr>
                <p:cNvSpPr txBox="1"/>
                <p:nvPr/>
              </p:nvSpPr>
              <p:spPr>
                <a:xfrm>
                  <a:off x="6782090" y="44271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36" name="TextBox 235">
                  <a:extLst>
                    <a:ext uri="{FF2B5EF4-FFF2-40B4-BE49-F238E27FC236}">
                      <a16:creationId xmlns:a16="http://schemas.microsoft.com/office/drawing/2014/main" id="{86ABF7CB-E2CB-2045-BCCE-CA94BEF2E3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427125"/>
                  <a:ext cx="373949" cy="276551"/>
                </a:xfrm>
                <a:prstGeom prst="rect">
                  <a:avLst/>
                </a:prstGeom>
                <a:blipFill>
                  <a:blip r:embed="rId29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7" name="TextBox 666">
                  <a:extLst>
                    <a:ext uri="{FF2B5EF4-FFF2-40B4-BE49-F238E27FC236}">
                      <a16:creationId xmlns:a16="http://schemas.microsoft.com/office/drawing/2014/main" id="{CDA02269-DE19-3B4D-9919-103429FD7E49}"/>
                    </a:ext>
                  </a:extLst>
                </p:cNvPr>
                <p:cNvSpPr txBox="1"/>
                <p:nvPr/>
              </p:nvSpPr>
              <p:spPr>
                <a:xfrm>
                  <a:off x="6782090" y="47319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57" name="TextBox 256">
                  <a:extLst>
                    <a:ext uri="{FF2B5EF4-FFF2-40B4-BE49-F238E27FC236}">
                      <a16:creationId xmlns:a16="http://schemas.microsoft.com/office/drawing/2014/main" id="{CDA02269-DE19-3B4D-9919-103429FD7E4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4731925"/>
                  <a:ext cx="373949" cy="276551"/>
                </a:xfrm>
                <a:prstGeom prst="rect">
                  <a:avLst/>
                </a:prstGeom>
                <a:blipFill>
                  <a:blip r:embed="rId30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8" name="TextBox 667">
                  <a:extLst>
                    <a:ext uri="{FF2B5EF4-FFF2-40B4-BE49-F238E27FC236}">
                      <a16:creationId xmlns:a16="http://schemas.microsoft.com/office/drawing/2014/main" id="{E8395D34-D06A-6642-BB2F-403E072277AF}"/>
                    </a:ext>
                  </a:extLst>
                </p:cNvPr>
                <p:cNvSpPr txBox="1"/>
                <p:nvPr/>
              </p:nvSpPr>
              <p:spPr>
                <a:xfrm>
                  <a:off x="6782090" y="50367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78" name="TextBox 277">
                  <a:extLst>
                    <a:ext uri="{FF2B5EF4-FFF2-40B4-BE49-F238E27FC236}">
                      <a16:creationId xmlns:a16="http://schemas.microsoft.com/office/drawing/2014/main" id="{E8395D34-D06A-6642-BB2F-403E072277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036725"/>
                  <a:ext cx="373949" cy="276551"/>
                </a:xfrm>
                <a:prstGeom prst="rect">
                  <a:avLst/>
                </a:prstGeom>
                <a:blipFill>
                  <a:blip r:embed="rId31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9" name="TextBox 668">
                  <a:extLst>
                    <a:ext uri="{FF2B5EF4-FFF2-40B4-BE49-F238E27FC236}">
                      <a16:creationId xmlns:a16="http://schemas.microsoft.com/office/drawing/2014/main" id="{E89586B2-1722-E040-BD35-122D8A01A477}"/>
                    </a:ext>
                  </a:extLst>
                </p:cNvPr>
                <p:cNvSpPr txBox="1"/>
                <p:nvPr/>
              </p:nvSpPr>
              <p:spPr>
                <a:xfrm>
                  <a:off x="6782090" y="53415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299" name="TextBox 298">
                  <a:extLst>
                    <a:ext uri="{FF2B5EF4-FFF2-40B4-BE49-F238E27FC236}">
                      <a16:creationId xmlns:a16="http://schemas.microsoft.com/office/drawing/2014/main" id="{E89586B2-1722-E040-BD35-122D8A01A47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341525"/>
                  <a:ext cx="373949" cy="276551"/>
                </a:xfrm>
                <a:prstGeom prst="rect">
                  <a:avLst/>
                </a:prstGeom>
                <a:blipFill>
                  <a:blip r:embed="rId32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0" name="TextBox 669">
                  <a:extLst>
                    <a:ext uri="{FF2B5EF4-FFF2-40B4-BE49-F238E27FC236}">
                      <a16:creationId xmlns:a16="http://schemas.microsoft.com/office/drawing/2014/main" id="{C6254BA5-11C1-B143-A363-A6E946A60728}"/>
                    </a:ext>
                  </a:extLst>
                </p:cNvPr>
                <p:cNvSpPr txBox="1"/>
                <p:nvPr/>
              </p:nvSpPr>
              <p:spPr>
                <a:xfrm>
                  <a:off x="6782090" y="56463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20" name="TextBox 319">
                  <a:extLst>
                    <a:ext uri="{FF2B5EF4-FFF2-40B4-BE49-F238E27FC236}">
                      <a16:creationId xmlns:a16="http://schemas.microsoft.com/office/drawing/2014/main" id="{C6254BA5-11C1-B143-A363-A6E946A607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646325"/>
                  <a:ext cx="373949" cy="276551"/>
                </a:xfrm>
                <a:prstGeom prst="rect">
                  <a:avLst/>
                </a:prstGeom>
                <a:blipFill>
                  <a:blip r:embed="rId33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1" name="TextBox 670">
                  <a:extLst>
                    <a:ext uri="{FF2B5EF4-FFF2-40B4-BE49-F238E27FC236}">
                      <a16:creationId xmlns:a16="http://schemas.microsoft.com/office/drawing/2014/main" id="{FDE1C0D0-D9FD-084F-96AF-3B883AA469AD}"/>
                    </a:ext>
                  </a:extLst>
                </p:cNvPr>
                <p:cNvSpPr txBox="1"/>
                <p:nvPr/>
              </p:nvSpPr>
              <p:spPr>
                <a:xfrm>
                  <a:off x="6782090" y="5951125"/>
                  <a:ext cx="373949" cy="2765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797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797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797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797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797" dirty="0"/>
                </a:p>
              </p:txBody>
            </p:sp>
          </mc:Choice>
          <mc:Fallback xmlns="">
            <p:sp>
              <p:nvSpPr>
                <p:cNvPr id="341" name="TextBox 340">
                  <a:extLst>
                    <a:ext uri="{FF2B5EF4-FFF2-40B4-BE49-F238E27FC236}">
                      <a16:creationId xmlns:a16="http://schemas.microsoft.com/office/drawing/2014/main" id="{FDE1C0D0-D9FD-084F-96AF-3B883AA469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82090" y="5951125"/>
                  <a:ext cx="373949" cy="276551"/>
                </a:xfrm>
                <a:prstGeom prst="rect">
                  <a:avLst/>
                </a:prstGeom>
                <a:blipFill>
                  <a:blip r:embed="rId34"/>
                  <a:stretch>
                    <a:fillRect l="-14754" r="-655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8327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9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3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7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35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100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5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1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49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100" fill="hold"/>
                                        <p:tgtEl>
                                          <p:spTgt spid="5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57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1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5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69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5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1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79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1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3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100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6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87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1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0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1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4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5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6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99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03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8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09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1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2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3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1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17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21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1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25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8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29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0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33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37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2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3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1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6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47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8" dur="1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1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1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4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55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1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59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2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63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6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67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8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0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71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2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6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77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10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1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10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5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10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BBB59"/>
                                      </p:to>
                                    </p:animClr>
                                    <p:set>
                                      <p:cBhvr>
                                        <p:cTn id="189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1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93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1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6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197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8" dur="1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0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01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10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4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8064A2"/>
                                      </p:to>
                                    </p:animClr>
                                    <p:set>
                                      <p:cBhvr>
                                        <p:cTn id="205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6" dur="1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Measures: Classification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176430"/>
              </p:ext>
            </p:extLst>
          </p:nvPr>
        </p:nvGraphicFramePr>
        <p:xfrm>
          <a:off x="1492249" y="2298700"/>
          <a:ext cx="9207501" cy="294216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069167">
                  <a:extLst>
                    <a:ext uri="{9D8B030D-6E8A-4147-A177-3AD203B41FA5}">
                      <a16:colId xmlns:a16="http://schemas.microsoft.com/office/drawing/2014/main" val="2149793556"/>
                    </a:ext>
                  </a:extLst>
                </a:gridCol>
                <a:gridCol w="3069167">
                  <a:extLst>
                    <a:ext uri="{9D8B030D-6E8A-4147-A177-3AD203B41FA5}">
                      <a16:colId xmlns:a16="http://schemas.microsoft.com/office/drawing/2014/main" val="2069051610"/>
                    </a:ext>
                  </a:extLst>
                </a:gridCol>
                <a:gridCol w="3069167">
                  <a:extLst>
                    <a:ext uri="{9D8B030D-6E8A-4147-A177-3AD203B41FA5}">
                      <a16:colId xmlns:a16="http://schemas.microsoft.com/office/drawing/2014/main" val="2988524503"/>
                    </a:ext>
                  </a:extLst>
                </a:gridCol>
              </a:tblGrid>
              <a:tr h="98072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463114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Positive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84502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Negative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4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54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Confusion Matrix (&gt;2 classes)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9520881"/>
              </p:ext>
            </p:extLst>
          </p:nvPr>
        </p:nvGraphicFramePr>
        <p:xfrm>
          <a:off x="1492250" y="1417639"/>
          <a:ext cx="9207500" cy="490361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41500">
                  <a:extLst>
                    <a:ext uri="{9D8B030D-6E8A-4147-A177-3AD203B41FA5}">
                      <a16:colId xmlns:a16="http://schemas.microsoft.com/office/drawing/2014/main" val="2149793556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069051610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988524503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3563368103"/>
                    </a:ext>
                  </a:extLst>
                </a:gridCol>
                <a:gridCol w="1841500">
                  <a:extLst>
                    <a:ext uri="{9D8B030D-6E8A-4147-A177-3AD203B41FA5}">
                      <a16:colId xmlns:a16="http://schemas.microsoft.com/office/drawing/2014/main" val="293693337"/>
                    </a:ext>
                  </a:extLst>
                </a:gridCol>
              </a:tblGrid>
              <a:tr h="98072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1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2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N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463114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1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84502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2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45267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…</a:t>
                      </a:r>
                      <a:endParaRPr lang="en-US" b="1" dirty="0"/>
                    </a:p>
                  </a:txBody>
                  <a:tcPr vert="vert270"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601344"/>
                  </a:ext>
                </a:extLst>
              </a:tr>
              <a:tr h="98072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N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Incorrect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Correct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14928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 rot="2100000">
            <a:off x="7762782" y="4556611"/>
            <a:ext cx="3674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38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Measures: Classification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27563" y="1722287"/>
            <a:ext cx="37476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Sensitivity, or True Positive Rate: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Specificity, or (1 – False Positive Rate):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Accuracy: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559754" y="2372817"/>
                <a:ext cx="2213748" cy="563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condition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754" y="2372817"/>
                <a:ext cx="2213748" cy="5632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559754" y="3937497"/>
                <a:ext cx="2266646" cy="565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condition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9754" y="3937497"/>
                <a:ext cx="2266646" cy="56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983442" y="5458701"/>
                <a:ext cx="3084178" cy="516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cases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442" y="5458701"/>
                <a:ext cx="3084178" cy="516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57479"/>
              </p:ext>
            </p:extLst>
          </p:nvPr>
        </p:nvGraphicFramePr>
        <p:xfrm>
          <a:off x="919844" y="1993412"/>
          <a:ext cx="5611587" cy="362361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870529">
                  <a:extLst>
                    <a:ext uri="{9D8B030D-6E8A-4147-A177-3AD203B41FA5}">
                      <a16:colId xmlns:a16="http://schemas.microsoft.com/office/drawing/2014/main" val="2149793556"/>
                    </a:ext>
                  </a:extLst>
                </a:gridCol>
                <a:gridCol w="1870529">
                  <a:extLst>
                    <a:ext uri="{9D8B030D-6E8A-4147-A177-3AD203B41FA5}">
                      <a16:colId xmlns:a16="http://schemas.microsoft.com/office/drawing/2014/main" val="2069051610"/>
                    </a:ext>
                  </a:extLst>
                </a:gridCol>
                <a:gridCol w="1870529">
                  <a:extLst>
                    <a:ext uri="{9D8B030D-6E8A-4147-A177-3AD203B41FA5}">
                      <a16:colId xmlns:a16="http://schemas.microsoft.com/office/drawing/2014/main" val="2988524503"/>
                    </a:ext>
                  </a:extLst>
                </a:gridCol>
              </a:tblGrid>
              <a:tr h="1207872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Condition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0463114"/>
                  </a:ext>
                </a:extLst>
              </a:tr>
              <a:tr h="120787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Positive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Positive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3684502"/>
                  </a:ext>
                </a:extLst>
              </a:tr>
              <a:tr h="1207872">
                <a:tc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Prediction Negative</a:t>
                      </a:r>
                      <a:endParaRPr lang="en-US" b="1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False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True</a:t>
                      </a:r>
                      <a:r>
                        <a:rPr lang="en-US" baseline="0" dirty="0" smtClean="0"/>
                        <a:t> Negative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145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54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57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Probabilistic Classification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A7CF0-34BE-4337-8855-A733BD7163C3}"/>
              </a:ext>
            </a:extLst>
          </p:cNvPr>
          <p:cNvGrpSpPr/>
          <p:nvPr/>
        </p:nvGrpSpPr>
        <p:grpSpPr>
          <a:xfrm>
            <a:off x="1376246" y="2231948"/>
            <a:ext cx="4442964" cy="3467839"/>
            <a:chOff x="7226070" y="2540647"/>
            <a:chExt cx="4199892" cy="31357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58F1B0-66A5-475B-B04B-50D557943658}"/>
                    </a:ext>
                  </a:extLst>
                </p:cNvPr>
                <p:cNvSpPr txBox="1"/>
                <p:nvPr/>
              </p:nvSpPr>
              <p:spPr>
                <a:xfrm>
                  <a:off x="7752633" y="2540647"/>
                  <a:ext cx="2941689" cy="389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797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9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79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79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7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797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797" dirty="0"/>
                    <a:t>)</a:t>
                  </a: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58F1B0-66A5-475B-B04B-50D557943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633" y="2540647"/>
                  <a:ext cx="2941689" cy="389219"/>
                </a:xfrm>
                <a:prstGeom prst="rect">
                  <a:avLst/>
                </a:prstGeom>
                <a:blipFill>
                  <a:blip r:embed="rId3"/>
                  <a:stretch>
                    <a:fillRect t="-23944" r="-6067" b="-50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https://upload.wikimedia.org/wikipedia/commons/thumb/8/88/Logistic-curve.svg/320px-Logistic-curve.svg.png">
              <a:extLst>
                <a:ext uri="{FF2B5EF4-FFF2-40B4-BE49-F238E27FC236}">
                  <a16:creationId xmlns:a16="http://schemas.microsoft.com/office/drawing/2014/main" id="{3452BF06-0C57-4F54-A85B-1AF8D416E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070" y="3047218"/>
              <a:ext cx="3949934" cy="262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1B1118-88CF-45F4-85EE-BBB2420A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04" y="5224225"/>
              <a:ext cx="249958" cy="2499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725D9B-7183-2D4D-B932-B1D038E125AD}"/>
                  </a:ext>
                </a:extLst>
              </p:cNvPr>
              <p:cNvSpPr/>
              <p:nvPr/>
            </p:nvSpPr>
            <p:spPr>
              <a:xfrm>
                <a:off x="810980" y="3849225"/>
                <a:ext cx="898003" cy="49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36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636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3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36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36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)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725D9B-7183-2D4D-B932-B1D038E12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0" y="3849225"/>
                <a:ext cx="898003" cy="497957"/>
              </a:xfrm>
              <a:prstGeom prst="rect">
                <a:avLst/>
              </a:prstGeom>
              <a:blipFill>
                <a:blip r:embed="rId6"/>
                <a:stretch>
                  <a:fillRect t="-9756" r="-12245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7568A0-8D79-594A-B99E-5FC5BF58239A}"/>
              </a:ext>
            </a:extLst>
          </p:cNvPr>
          <p:cNvSpPr txBox="1"/>
          <p:nvPr/>
        </p:nvSpPr>
        <p:spPr>
          <a:xfrm>
            <a:off x="-419100" y="1088948"/>
            <a:ext cx="1303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With a probabilistic classifier, we can explicitly balance sensitivity vs specificity</a:t>
            </a:r>
            <a:endParaRPr lang="en-US" sz="2800" b="1" dirty="0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3460909" y="3221423"/>
            <a:ext cx="0" cy="36576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49885" y="2792168"/>
            <a:ext cx="304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lassification threshold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49885" y="4098203"/>
            <a:ext cx="4523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low threshold favors sensitivity, because more points are classified as condition positive (i.e. 1s)</a:t>
            </a:r>
            <a:endParaRPr lang="en-US" sz="24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5289709" y="3023001"/>
            <a:ext cx="1960176" cy="20272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47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5739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Probabilistic Classification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AA7CF0-34BE-4337-8855-A733BD7163C3}"/>
              </a:ext>
            </a:extLst>
          </p:cNvPr>
          <p:cNvGrpSpPr/>
          <p:nvPr/>
        </p:nvGrpSpPr>
        <p:grpSpPr>
          <a:xfrm>
            <a:off x="1376246" y="2231948"/>
            <a:ext cx="4442964" cy="3467839"/>
            <a:chOff x="7226070" y="2540647"/>
            <a:chExt cx="4199892" cy="313574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58F1B0-66A5-475B-B04B-50D557943658}"/>
                    </a:ext>
                  </a:extLst>
                </p:cNvPr>
                <p:cNvSpPr txBox="1"/>
                <p:nvPr/>
              </p:nvSpPr>
              <p:spPr>
                <a:xfrm>
                  <a:off x="7752633" y="2540647"/>
                  <a:ext cx="2941689" cy="389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797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9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sz="2797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97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79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797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797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79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797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797" dirty="0"/>
                    <a:t>)</a:t>
                  </a:r>
                </a:p>
              </p:txBody>
            </p:sp>
          </mc:Choice>
          <mc:Fallback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858F1B0-66A5-475B-B04B-50D5579436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2633" y="2540647"/>
                  <a:ext cx="2941689" cy="389219"/>
                </a:xfrm>
                <a:prstGeom prst="rect">
                  <a:avLst/>
                </a:prstGeom>
                <a:blipFill>
                  <a:blip r:embed="rId3"/>
                  <a:stretch>
                    <a:fillRect t="-23944" r="-6067" b="-5070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26" name="Picture 2" descr="https://upload.wikimedia.org/wikipedia/commons/thumb/8/88/Logistic-curve.svg/320px-Logistic-curve.svg.png">
              <a:extLst>
                <a:ext uri="{FF2B5EF4-FFF2-40B4-BE49-F238E27FC236}">
                  <a16:creationId xmlns:a16="http://schemas.microsoft.com/office/drawing/2014/main" id="{3452BF06-0C57-4F54-A85B-1AF8D416E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6070" y="3047218"/>
              <a:ext cx="3949934" cy="2629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01B1118-88CF-45F4-85EE-BBB2420AD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76004" y="5224225"/>
              <a:ext cx="249958" cy="249958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725D9B-7183-2D4D-B932-B1D038E125AD}"/>
                  </a:ext>
                </a:extLst>
              </p:cNvPr>
              <p:cNvSpPr/>
              <p:nvPr/>
            </p:nvSpPr>
            <p:spPr>
              <a:xfrm>
                <a:off x="810980" y="3849225"/>
                <a:ext cx="898003" cy="49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636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636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636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36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636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636" dirty="0"/>
                  <a:t>)</a:t>
                </a:r>
              </a:p>
            </p:txBody>
          </p:sp>
        </mc:Choice>
        <mc:Fallback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725D9B-7183-2D4D-B932-B1D038E12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0" y="3849225"/>
                <a:ext cx="898003" cy="497957"/>
              </a:xfrm>
              <a:prstGeom prst="rect">
                <a:avLst/>
              </a:prstGeom>
              <a:blipFill>
                <a:blip r:embed="rId6"/>
                <a:stretch>
                  <a:fillRect t="-9756" r="-12245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7568A0-8D79-594A-B99E-5FC5BF58239A}"/>
              </a:ext>
            </a:extLst>
          </p:cNvPr>
          <p:cNvSpPr txBox="1"/>
          <p:nvPr/>
        </p:nvSpPr>
        <p:spPr>
          <a:xfrm>
            <a:off x="-419100" y="1088948"/>
            <a:ext cx="1303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With a probabilistic classifier, we can explicitly balance sensitivity vs specificity</a:t>
            </a:r>
            <a:endParaRPr lang="en-US" sz="2800" b="1" dirty="0"/>
          </a:p>
        </p:txBody>
      </p:sp>
      <p:cxnSp>
        <p:nvCxnSpPr>
          <p:cNvPr id="25" name="Straight Connector 24"/>
          <p:cNvCxnSpPr/>
          <p:nvPr/>
        </p:nvCxnSpPr>
        <p:spPr>
          <a:xfrm rot="5400000">
            <a:off x="3460909" y="1408953"/>
            <a:ext cx="0" cy="3657600"/>
          </a:xfrm>
          <a:prstGeom prst="lin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249885" y="2792168"/>
            <a:ext cx="3044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</a:t>
            </a:r>
            <a:r>
              <a:rPr lang="en-US" sz="2400" dirty="0" smtClean="0">
                <a:solidFill>
                  <a:schemeClr val="accent2">
                    <a:lumMod val="75000"/>
                  </a:schemeClr>
                </a:solidFill>
              </a:rPr>
              <a:t>lassification threshold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49885" y="4098203"/>
            <a:ext cx="45230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 high threshold favors specificity, because more points are classified as condition negative (i.e. 0s)</a:t>
            </a:r>
            <a:endParaRPr lang="en-US" sz="2400" dirty="0"/>
          </a:p>
        </p:txBody>
      </p:sp>
      <p:cxnSp>
        <p:nvCxnSpPr>
          <p:cNvPr id="24" name="Straight Arrow Connector 23"/>
          <p:cNvCxnSpPr>
            <a:stCxn id="22" idx="1"/>
          </p:cNvCxnSpPr>
          <p:nvPr/>
        </p:nvCxnSpPr>
        <p:spPr>
          <a:xfrm flipH="1">
            <a:off x="5289709" y="3023001"/>
            <a:ext cx="1960176" cy="214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37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44AF-4483-6742-B3E8-5A5FAF0F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Machine learning in Medicine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F6DD8A-722B-CA4B-8FB5-5F7B99B99E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few </a:t>
            </a:r>
            <a:r>
              <a:rPr lang="en-US" dirty="0"/>
              <a:t>a</a:t>
            </a:r>
            <a:r>
              <a:rPr lang="en-US" dirty="0" smtClean="0"/>
              <a:t>pplications </a:t>
            </a:r>
            <a:r>
              <a:rPr lang="en-US" dirty="0"/>
              <a:t>of</a:t>
            </a:r>
          </a:p>
        </p:txBody>
      </p:sp>
    </p:spTree>
    <p:extLst>
      <p:ext uri="{BB962C8B-B14F-4D97-AF65-F5344CB8AC3E}">
        <p14:creationId xmlns:p14="http://schemas.microsoft.com/office/powerpoint/2010/main" val="174511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021" t="2942" r="3209" b="8679"/>
          <a:stretch/>
        </p:blipFill>
        <p:spPr>
          <a:xfrm>
            <a:off x="1387929" y="1322613"/>
            <a:ext cx="4457700" cy="4523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34030" y="5566506"/>
            <a:ext cx="430598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0				  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6388" y="962948"/>
            <a:ext cx="497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Receiver Operating Characteristic (ROC) Curve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5354" y="5828116"/>
            <a:ext cx="185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Sensitivity</a:t>
            </a:r>
          </a:p>
          <a:p>
            <a:pPr algn="ctr"/>
            <a:r>
              <a:rPr lang="en-US" dirty="0"/>
              <a:t>True Positive Rate</a:t>
            </a:r>
          </a:p>
        </p:txBody>
      </p:sp>
      <p:sp>
        <p:nvSpPr>
          <p:cNvPr id="7" name="TextBox 6"/>
          <p:cNvSpPr txBox="1"/>
          <p:nvPr/>
        </p:nvSpPr>
        <p:spPr>
          <a:xfrm rot="16200000">
            <a:off x="-290254" y="3407760"/>
            <a:ext cx="2246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Specificity</a:t>
            </a:r>
          </a:p>
          <a:p>
            <a:pPr algn="ctr"/>
            <a:r>
              <a:rPr lang="en-US" dirty="0"/>
              <a:t>1 – False Positive Rate</a:t>
            </a:r>
          </a:p>
        </p:txBody>
      </p:sp>
      <p:sp>
        <p:nvSpPr>
          <p:cNvPr id="9" name="TextBox 8"/>
          <p:cNvSpPr txBox="1"/>
          <p:nvPr/>
        </p:nvSpPr>
        <p:spPr>
          <a:xfrm rot="16200000">
            <a:off x="-93317" y="3407758"/>
            <a:ext cx="185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Sensitivity</a:t>
            </a:r>
          </a:p>
          <a:p>
            <a:pPr algn="ctr"/>
            <a:r>
              <a:rPr lang="en-US" dirty="0"/>
              <a:t>True Positive Rate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18872" y="5828116"/>
            <a:ext cx="1907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 – Specificity</a:t>
            </a:r>
          </a:p>
          <a:p>
            <a:pPr algn="ctr"/>
            <a:r>
              <a:rPr lang="en-US" dirty="0"/>
              <a:t>False Positive Rate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979791" y="962948"/>
            <a:ext cx="3068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Sensitivity/Specificity Curve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11234" y="1363058"/>
            <a:ext cx="374762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Sensitivity, or True Positive Rate: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Specificity, or (1 – False Positive Rate):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Accuracy: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8543425" y="2013588"/>
                <a:ext cx="2213748" cy="563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condition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5" y="2013588"/>
                <a:ext cx="2213748" cy="563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543425" y="3578268"/>
                <a:ext cx="2266646" cy="5652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all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condition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5" y="3578268"/>
                <a:ext cx="2266646" cy="56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967113" y="5099472"/>
                <a:ext cx="3084178" cy="516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cases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113" y="5099472"/>
                <a:ext cx="3084178" cy="5166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-438269" y="-135534"/>
            <a:ext cx="109728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Evaluation Measures: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852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  <p:bldP spid="6" grpId="0"/>
      <p:bldP spid="7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93" y="1147660"/>
            <a:ext cx="7962900" cy="481965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49268" y="139657"/>
            <a:ext cx="11900770" cy="737166"/>
          </a:xfrm>
        </p:spPr>
        <p:txBody>
          <a:bodyPr>
            <a:normAutofit fontScale="90000"/>
          </a:bodyPr>
          <a:lstStyle/>
          <a:p>
            <a:r>
              <a:rPr lang="en-US" dirty="0"/>
              <a:t>ROC Curve Visualized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5208" y="6053481"/>
            <a:ext cx="56098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http://arogozhnikov.github.io/2015/10/05/roc-curve.html</a:t>
            </a:r>
          </a:p>
        </p:txBody>
      </p:sp>
      <p:sp>
        <p:nvSpPr>
          <p:cNvPr id="8" name="Rectangle 7"/>
          <p:cNvSpPr/>
          <p:nvPr/>
        </p:nvSpPr>
        <p:spPr>
          <a:xfrm>
            <a:off x="8706792" y="2808434"/>
            <a:ext cx="317266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AUC: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nder the (ROC)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urve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 = 1: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Perfect classification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AUC = 0.5: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better than chance</a:t>
            </a:r>
          </a:p>
        </p:txBody>
      </p:sp>
    </p:spTree>
    <p:extLst>
      <p:ext uri="{BB962C8B-B14F-4D97-AF65-F5344CB8AC3E}">
        <p14:creationId xmlns:p14="http://schemas.microsoft.com/office/powerpoint/2010/main" val="159229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39B2B-E09C-2C4A-870E-206E8614A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Evaluation Measures: Regression</a:t>
            </a: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7653654" cy="510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55279" y="3842631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1</a:t>
            </a:r>
            <a:endParaRPr lang="en-US" b="1" i="1" baseline="-250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02531" y="43518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5398" y="348300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82691" y="31136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29984" y="309787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77277" y="30820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24570" y="288162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7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5284" y="209102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237807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>
                <a:solidFill>
                  <a:schemeClr val="accent2"/>
                </a:solidFill>
              </a:rPr>
              <a:t>9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81264" y="2188374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accent2"/>
                </a:solidFill>
              </a:rPr>
              <a:t>e</a:t>
            </a:r>
            <a:r>
              <a:rPr lang="en-US" b="1" i="1" baseline="-25000" dirty="0" smtClean="0">
                <a:solidFill>
                  <a:schemeClr val="accent2"/>
                </a:solidFill>
              </a:rPr>
              <a:t>10</a:t>
            </a:r>
            <a:endParaRPr lang="en-US" b="1" i="1" baseline="-25000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083279" y="2510706"/>
                <a:ext cx="362605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square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79" y="2510706"/>
                <a:ext cx="3626057" cy="756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8083279" y="3778459"/>
                <a:ext cx="3137462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Mean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absolute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BR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79" y="3778459"/>
                <a:ext cx="3137462" cy="7562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8083279" y="1727680"/>
                <a:ext cx="13527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79" y="1727680"/>
                <a:ext cx="1352743" cy="276999"/>
              </a:xfrm>
              <a:prstGeom prst="rect">
                <a:avLst/>
              </a:prstGeom>
              <a:blipFill>
                <a:blip r:embed="rId6"/>
                <a:stretch>
                  <a:fillRect l="-2252" t="-23913" r="-15315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8083279" y="5046212"/>
                <a:ext cx="2714974" cy="5695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Normalized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MSE</m:t>
                      </m:r>
                      <m:r>
                        <a:rPr lang="pt-BR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MSE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279" y="5046212"/>
                <a:ext cx="2714974" cy="5695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78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85769"/>
            <a:ext cx="10972800" cy="434039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These are the basics, but many cases are not straightforward.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e</a:t>
            </a:r>
            <a:r>
              <a:rPr lang="en-US" dirty="0" smtClean="0"/>
              <a:t>valuate a decision-making policy (e.g. blood glucose management)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 smtClean="0"/>
              <a:t>evaluate event-time predictions for a repeating event (e.g. smoking)</a:t>
            </a:r>
          </a:p>
          <a:p>
            <a:pPr>
              <a:buFontTx/>
              <a:buChar char="-"/>
            </a:pPr>
            <a:endParaRPr lang="en-US" dirty="0" smtClean="0"/>
          </a:p>
          <a:p>
            <a:pPr>
              <a:buFontTx/>
              <a:buChar char="-"/>
            </a:pPr>
            <a:r>
              <a:rPr lang="en-US" dirty="0"/>
              <a:t>e</a:t>
            </a:r>
            <a:r>
              <a:rPr lang="en-US" dirty="0" smtClean="0"/>
              <a:t>valuate the quality of synthesized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7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472" y="0"/>
            <a:ext cx="6176228" cy="1839634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Interpretability:</a:t>
            </a:r>
            <a:br>
              <a:rPr lang="en-US" dirty="0" smtClean="0"/>
            </a:br>
            <a:r>
              <a:rPr lang="en-US" dirty="0" smtClean="0"/>
              <a:t>Model Coefficients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5901B7-22EC-4F8F-877C-BACE7624C5FE}"/>
              </a:ext>
            </a:extLst>
          </p:cNvPr>
          <p:cNvGrpSpPr/>
          <p:nvPr/>
        </p:nvGrpSpPr>
        <p:grpSpPr>
          <a:xfrm>
            <a:off x="7552492" y="1186336"/>
            <a:ext cx="3469438" cy="4749837"/>
            <a:chOff x="1895548" y="665452"/>
            <a:chExt cx="4200452" cy="55766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C86BA6-A8A1-40A2-A5EB-A1CD8B007114}"/>
                </a:ext>
              </a:extLst>
            </p:cNvPr>
            <p:cNvGrpSpPr/>
            <p:nvPr/>
          </p:nvGrpSpPr>
          <p:grpSpPr>
            <a:xfrm>
              <a:off x="1895548" y="6046972"/>
              <a:ext cx="4200452" cy="195089"/>
              <a:chOff x="3715089" y="4094672"/>
              <a:chExt cx="4200452" cy="195089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D3560E5-2233-488C-B77D-EE96C481357A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66110BA-388B-496F-866D-DAC62AE8D91C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C398F81-0F9A-4AC4-A859-1A39816484C6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5DE0FDC7-4AD2-4080-993E-E6174F5FF837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D575E40E-D083-45F5-ABF1-5E531F9FFF00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71C875B1-2750-4D40-A6CD-DCB2908BCE49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CD7E96C-AA05-4235-B1D4-05448D0131CD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31C25CE0-970A-4262-9A1F-F0DBF4E5F25A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EE5E0C05-0E9D-4232-9272-4B70CC50A4CC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AECE95A8-2C2E-4C27-A7A8-8E63D202E611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C87D08B-4A1A-40C0-953B-4B78F1AA5122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0015CCB-9926-4048-B2F4-628B628FC744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06E02710-54B4-4F57-A549-39E676B27B63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C35929A1-60B7-410D-84A1-791F95513F82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FC0615D4-DFA0-4941-B56C-9A0BC1CAFC4C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B2B08AC3-F7C1-4720-BB8E-3C24828D9B25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97" dirty="0"/>
              </a:p>
            </p:txBody>
          </p:sp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8318E03A-ED50-40B5-9131-85933F3CB0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9C17BD-DC8A-4D10-BB02-7F42DEFF5A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4040" y="4495480"/>
              <a:ext cx="207282" cy="19508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E015B4E-B3D6-4967-8D23-6E63385EF133}"/>
                </a:ext>
              </a:extLst>
            </p:cNvPr>
            <p:cNvCxnSpPr>
              <a:stCxn id="97" idx="0"/>
              <a:endCxn id="7" idx="2"/>
            </p:cNvCxnSpPr>
            <p:nvPr/>
          </p:nvCxnSpPr>
          <p:spPr>
            <a:xfrm flipV="1">
              <a:off x="1993314" y="4690569"/>
              <a:ext cx="684367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616F014-B6A7-45E9-B349-97138233352C}"/>
                </a:ext>
              </a:extLst>
            </p:cNvPr>
            <p:cNvCxnSpPr>
              <a:cxnSpLocks/>
              <a:stCxn id="98" idx="0"/>
              <a:endCxn id="7" idx="2"/>
            </p:cNvCxnSpPr>
            <p:nvPr/>
          </p:nvCxnSpPr>
          <p:spPr>
            <a:xfrm flipV="1">
              <a:off x="2263627" y="4690569"/>
              <a:ext cx="414054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5592F3-C92A-48C6-9C91-A2333ECA9AFD}"/>
                </a:ext>
              </a:extLst>
            </p:cNvPr>
            <p:cNvCxnSpPr>
              <a:cxnSpLocks/>
              <a:stCxn id="99" idx="0"/>
              <a:endCxn id="7" idx="2"/>
            </p:cNvCxnSpPr>
            <p:nvPr/>
          </p:nvCxnSpPr>
          <p:spPr>
            <a:xfrm flipV="1">
              <a:off x="2533940" y="4690569"/>
              <a:ext cx="143741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DA47BA3-6F48-4259-90F4-832319920FEF}"/>
                </a:ext>
              </a:extLst>
            </p:cNvPr>
            <p:cNvCxnSpPr>
              <a:cxnSpLocks/>
              <a:stCxn id="112" idx="1"/>
              <a:endCxn id="7" idx="2"/>
            </p:cNvCxnSpPr>
            <p:nvPr/>
          </p:nvCxnSpPr>
          <p:spPr>
            <a:xfrm flipH="1" flipV="1">
              <a:off x="2677681" y="4690569"/>
              <a:ext cx="2962953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8EC4FB1-D2AA-4317-9715-F8CB11FD0084}"/>
                </a:ext>
              </a:extLst>
            </p:cNvPr>
            <p:cNvCxnSpPr>
              <a:cxnSpLocks/>
              <a:stCxn id="113" idx="0"/>
              <a:endCxn id="7" idx="2"/>
            </p:cNvCxnSpPr>
            <p:nvPr/>
          </p:nvCxnSpPr>
          <p:spPr>
            <a:xfrm flipH="1" flipV="1">
              <a:off x="2677681" y="4690569"/>
              <a:ext cx="3314678" cy="135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0E0DB27F-495B-4A2D-8AE0-8AEB74913135}"/>
                </a:ext>
              </a:extLst>
            </p:cNvPr>
            <p:cNvCxnSpPr>
              <a:cxnSpLocks/>
              <a:stCxn id="105" idx="1"/>
              <a:endCxn id="7" idx="2"/>
            </p:cNvCxnSpPr>
            <p:nvPr/>
          </p:nvCxnSpPr>
          <p:spPr>
            <a:xfrm flipH="1" flipV="1">
              <a:off x="2677681" y="4690569"/>
              <a:ext cx="1250731" cy="13833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845C55-BAEC-4913-BC27-8F42E0643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4411" y="4495479"/>
              <a:ext cx="207282" cy="19508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38F1AA-ED4D-4C1E-B39E-70D8ACDBE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74782" y="4492981"/>
              <a:ext cx="207282" cy="195089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EBBEDE0-A8FB-44DB-95BC-94DC342C1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6772" y="4509038"/>
              <a:ext cx="207282" cy="19508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B478ED-7181-42CC-8DF4-9F5B78F90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7143" y="4509037"/>
              <a:ext cx="207282" cy="195089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5A26703-489B-411F-9EA7-F07B1122F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87514" y="4506539"/>
              <a:ext cx="207282" cy="19508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40FB1EFA-1971-4103-9952-11E8E2D54F60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V="1">
              <a:off x="1993314" y="4663620"/>
              <a:ext cx="1130191" cy="13833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9F177936-528E-46B2-9F59-78B6B8EACE12}"/>
                </a:ext>
              </a:extLst>
            </p:cNvPr>
            <p:cNvCxnSpPr>
              <a:cxnSpLocks/>
              <a:stCxn id="98" idx="0"/>
              <a:endCxn id="14" idx="2"/>
            </p:cNvCxnSpPr>
            <p:nvPr/>
          </p:nvCxnSpPr>
          <p:spPr>
            <a:xfrm flipV="1">
              <a:off x="2263627" y="4690568"/>
              <a:ext cx="914425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FCB6229-C24C-42E8-95D3-702281797AC6}"/>
                </a:ext>
              </a:extLst>
            </p:cNvPr>
            <p:cNvCxnSpPr>
              <a:cxnSpLocks/>
              <a:stCxn id="99" idx="0"/>
              <a:endCxn id="14" idx="2"/>
            </p:cNvCxnSpPr>
            <p:nvPr/>
          </p:nvCxnSpPr>
          <p:spPr>
            <a:xfrm flipV="1">
              <a:off x="2533940" y="4690568"/>
              <a:ext cx="644112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39033C3-28B9-4595-AB8C-DF29DAAE4D3C}"/>
                </a:ext>
              </a:extLst>
            </p:cNvPr>
            <p:cNvCxnSpPr>
              <a:cxnSpLocks/>
              <a:stCxn id="105" idx="0"/>
              <a:endCxn id="15" idx="2"/>
            </p:cNvCxnSpPr>
            <p:nvPr/>
          </p:nvCxnSpPr>
          <p:spPr>
            <a:xfrm flipH="1" flipV="1">
              <a:off x="3678423" y="4688070"/>
              <a:ext cx="319120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1682D2-1144-4A06-83B3-EA193627DDD5}"/>
                </a:ext>
              </a:extLst>
            </p:cNvPr>
            <p:cNvCxnSpPr>
              <a:cxnSpLocks/>
              <a:stCxn id="105" idx="0"/>
            </p:cNvCxnSpPr>
            <p:nvPr/>
          </p:nvCxnSpPr>
          <p:spPr>
            <a:xfrm flipV="1">
              <a:off x="3997543" y="4683872"/>
              <a:ext cx="221330" cy="136310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7A7907C-A891-4FBD-9125-38B8B11F1B66}"/>
                </a:ext>
              </a:extLst>
            </p:cNvPr>
            <p:cNvCxnSpPr>
              <a:cxnSpLocks/>
              <a:stCxn id="105" idx="7"/>
              <a:endCxn id="18" idx="2"/>
            </p:cNvCxnSpPr>
            <p:nvPr/>
          </p:nvCxnSpPr>
          <p:spPr>
            <a:xfrm flipV="1">
              <a:off x="4066674" y="4701628"/>
              <a:ext cx="1124481" cy="13722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4DF29BB-12F9-42F1-BAF4-D82BF552E22E}"/>
                </a:ext>
              </a:extLst>
            </p:cNvPr>
            <p:cNvCxnSpPr>
              <a:cxnSpLocks/>
              <a:stCxn id="97" idx="0"/>
              <a:endCxn id="15" idx="2"/>
            </p:cNvCxnSpPr>
            <p:nvPr/>
          </p:nvCxnSpPr>
          <p:spPr>
            <a:xfrm flipV="1">
              <a:off x="1993314" y="4688070"/>
              <a:ext cx="1685109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D25A2C-5770-4FE7-808D-2F3E4E6797A2}"/>
                </a:ext>
              </a:extLst>
            </p:cNvPr>
            <p:cNvCxnSpPr>
              <a:cxnSpLocks/>
              <a:stCxn id="98" idx="0"/>
              <a:endCxn id="15" idx="2"/>
            </p:cNvCxnSpPr>
            <p:nvPr/>
          </p:nvCxnSpPr>
          <p:spPr>
            <a:xfrm flipV="1">
              <a:off x="2263627" y="4688070"/>
              <a:ext cx="141479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98A64F0-DA3B-4BE4-8B31-D4A4680796A0}"/>
                </a:ext>
              </a:extLst>
            </p:cNvPr>
            <p:cNvCxnSpPr>
              <a:cxnSpLocks/>
              <a:stCxn id="97" idx="7"/>
              <a:endCxn id="15" idx="2"/>
            </p:cNvCxnSpPr>
            <p:nvPr/>
          </p:nvCxnSpPr>
          <p:spPr>
            <a:xfrm flipV="1">
              <a:off x="2062445" y="4688070"/>
              <a:ext cx="1615978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32B1460-C784-4551-8973-893C3E7391B6}"/>
                </a:ext>
              </a:extLst>
            </p:cNvPr>
            <p:cNvCxnSpPr>
              <a:cxnSpLocks/>
              <a:stCxn id="97" idx="7"/>
            </p:cNvCxnSpPr>
            <p:nvPr/>
          </p:nvCxnSpPr>
          <p:spPr>
            <a:xfrm flipV="1">
              <a:off x="2062445" y="4681293"/>
              <a:ext cx="2094611" cy="13926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C6DB81C8-4353-4B19-B3AF-70D979B3B458}"/>
                </a:ext>
              </a:extLst>
            </p:cNvPr>
            <p:cNvCxnSpPr>
              <a:cxnSpLocks/>
              <a:stCxn id="97" idx="7"/>
            </p:cNvCxnSpPr>
            <p:nvPr/>
          </p:nvCxnSpPr>
          <p:spPr>
            <a:xfrm flipV="1">
              <a:off x="2062445" y="4663179"/>
              <a:ext cx="2572392" cy="1410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BE49A2C-43FF-4A6B-B00D-B5D6583E0815}"/>
                </a:ext>
              </a:extLst>
            </p:cNvPr>
            <p:cNvCxnSpPr>
              <a:cxnSpLocks/>
              <a:stCxn id="97" idx="7"/>
            </p:cNvCxnSpPr>
            <p:nvPr/>
          </p:nvCxnSpPr>
          <p:spPr>
            <a:xfrm flipV="1">
              <a:off x="2062445" y="4667679"/>
              <a:ext cx="3083987" cy="14062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0ED6FE3-AD42-4557-983F-9866B07810D7}"/>
                </a:ext>
              </a:extLst>
            </p:cNvPr>
            <p:cNvCxnSpPr>
              <a:cxnSpLocks/>
              <a:stCxn id="112" idx="1"/>
              <a:endCxn id="15" idx="2"/>
            </p:cNvCxnSpPr>
            <p:nvPr/>
          </p:nvCxnSpPr>
          <p:spPr>
            <a:xfrm flipH="1" flipV="1">
              <a:off x="3678423" y="4688070"/>
              <a:ext cx="1962211" cy="13858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DA5723BC-D273-4883-9800-993A520CD722}"/>
                </a:ext>
              </a:extLst>
            </p:cNvPr>
            <p:cNvCxnSpPr>
              <a:cxnSpLocks/>
              <a:stCxn id="112" idx="1"/>
              <a:endCxn id="16" idx="2"/>
            </p:cNvCxnSpPr>
            <p:nvPr/>
          </p:nvCxnSpPr>
          <p:spPr>
            <a:xfrm flipH="1" flipV="1">
              <a:off x="4190413" y="4704127"/>
              <a:ext cx="1450221" cy="136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47E1C700-051F-4EE4-9644-8B3737C806EE}"/>
                </a:ext>
              </a:extLst>
            </p:cNvPr>
            <p:cNvCxnSpPr>
              <a:cxnSpLocks/>
              <a:stCxn id="112" idx="0"/>
              <a:endCxn id="18" idx="2"/>
            </p:cNvCxnSpPr>
            <p:nvPr/>
          </p:nvCxnSpPr>
          <p:spPr>
            <a:xfrm flipH="1" flipV="1">
              <a:off x="5191155" y="4701628"/>
              <a:ext cx="518610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9C42871-9A49-4E0B-BA80-F362AEFF6BF6}"/>
                </a:ext>
              </a:extLst>
            </p:cNvPr>
            <p:cNvCxnSpPr>
              <a:cxnSpLocks/>
              <a:stCxn id="112" idx="1"/>
              <a:endCxn id="14" idx="2"/>
            </p:cNvCxnSpPr>
            <p:nvPr/>
          </p:nvCxnSpPr>
          <p:spPr>
            <a:xfrm flipH="1" flipV="1">
              <a:off x="3178052" y="4690568"/>
              <a:ext cx="2462582" cy="13833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3C61323-835C-4134-8121-F09C82FD1CF9}"/>
                </a:ext>
              </a:extLst>
            </p:cNvPr>
            <p:cNvCxnSpPr>
              <a:cxnSpLocks/>
              <a:stCxn id="113" idx="0"/>
              <a:endCxn id="15" idx="2"/>
            </p:cNvCxnSpPr>
            <p:nvPr/>
          </p:nvCxnSpPr>
          <p:spPr>
            <a:xfrm flipH="1" flipV="1">
              <a:off x="3678423" y="4688070"/>
              <a:ext cx="2313936" cy="13589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86533C0-FD57-4550-ADC8-230B91DE50DA}"/>
                </a:ext>
              </a:extLst>
            </p:cNvPr>
            <p:cNvCxnSpPr>
              <a:cxnSpLocks/>
              <a:stCxn id="113" idx="0"/>
              <a:endCxn id="16" idx="2"/>
            </p:cNvCxnSpPr>
            <p:nvPr/>
          </p:nvCxnSpPr>
          <p:spPr>
            <a:xfrm flipH="1" flipV="1">
              <a:off x="4190413" y="4704127"/>
              <a:ext cx="1801946" cy="13428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33496F3-3962-4F4F-BFA7-9ACE5EA3887C}"/>
                </a:ext>
              </a:extLst>
            </p:cNvPr>
            <p:cNvCxnSpPr>
              <a:cxnSpLocks/>
              <a:stCxn id="113" idx="0"/>
              <a:endCxn id="17" idx="2"/>
            </p:cNvCxnSpPr>
            <p:nvPr/>
          </p:nvCxnSpPr>
          <p:spPr>
            <a:xfrm flipH="1" flipV="1">
              <a:off x="4690784" y="4704126"/>
              <a:ext cx="1301575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B055CAA-6D0F-497F-B9EC-B723FAB2DA45}"/>
                </a:ext>
              </a:extLst>
            </p:cNvPr>
            <p:cNvCxnSpPr>
              <a:cxnSpLocks/>
              <a:stCxn id="113" idx="0"/>
              <a:endCxn id="18" idx="2"/>
            </p:cNvCxnSpPr>
            <p:nvPr/>
          </p:nvCxnSpPr>
          <p:spPr>
            <a:xfrm flipH="1" flipV="1">
              <a:off x="5191155" y="4701628"/>
              <a:ext cx="801204" cy="13453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4792202-DFF0-4F9A-9707-FD00726EFEDF}"/>
                </a:ext>
              </a:extLst>
            </p:cNvPr>
            <p:cNvCxnSpPr>
              <a:cxnSpLocks/>
              <a:stCxn id="105" idx="0"/>
              <a:endCxn id="14" idx="2"/>
            </p:cNvCxnSpPr>
            <p:nvPr/>
          </p:nvCxnSpPr>
          <p:spPr>
            <a:xfrm flipH="1" flipV="1">
              <a:off x="3178052" y="4690568"/>
              <a:ext cx="819491" cy="13564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2112A3A-2E5E-471E-86CF-A28903A9B96C}"/>
                </a:ext>
              </a:extLst>
            </p:cNvPr>
            <p:cNvCxnSpPr>
              <a:cxnSpLocks/>
              <a:stCxn id="105" idx="0"/>
              <a:endCxn id="17" idx="2"/>
            </p:cNvCxnSpPr>
            <p:nvPr/>
          </p:nvCxnSpPr>
          <p:spPr>
            <a:xfrm flipV="1">
              <a:off x="3997543" y="4704126"/>
              <a:ext cx="693241" cy="13428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34B8678-B724-405C-85E6-7F20BD150E91}"/>
                </a:ext>
              </a:extLst>
            </p:cNvPr>
            <p:cNvCxnSpPr>
              <a:cxnSpLocks/>
              <a:stCxn id="112" idx="1"/>
              <a:endCxn id="17" idx="2"/>
            </p:cNvCxnSpPr>
            <p:nvPr/>
          </p:nvCxnSpPr>
          <p:spPr>
            <a:xfrm flipH="1" flipV="1">
              <a:off x="4690784" y="4704126"/>
              <a:ext cx="949850" cy="13697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857709A-2155-44C4-A48E-1AA3A920D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4040" y="4145754"/>
              <a:ext cx="217531" cy="20473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684A0C5-23AC-4DB2-BFB7-2CA3DCA42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71558" y="4143312"/>
              <a:ext cx="207282" cy="195089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984DCAA-2FFC-4AC8-9537-A57226407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87797" y="4143312"/>
              <a:ext cx="207282" cy="195089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CB3D6F51-B374-44CE-91A8-31790434C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9575" y="4152190"/>
              <a:ext cx="207282" cy="187729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7DB2BAC-A029-47B3-BA8D-923A5BAB2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3921" y="4151559"/>
              <a:ext cx="207282" cy="195089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2E4A3EC3-08B0-4B5E-BBF4-A25D9F66A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6798" y="4151559"/>
              <a:ext cx="207282" cy="195089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58FFA9-25F5-4225-9A04-EBE09E186CA1}"/>
                </a:ext>
              </a:extLst>
            </p:cNvPr>
            <p:cNvCxnSpPr>
              <a:cxnSpLocks/>
              <a:stCxn id="7" idx="0"/>
              <a:endCxn id="42" idx="2"/>
            </p:cNvCxnSpPr>
            <p:nvPr/>
          </p:nvCxnSpPr>
          <p:spPr>
            <a:xfrm flipV="1">
              <a:off x="2677681" y="4350489"/>
              <a:ext cx="5125" cy="144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424824C-82E4-4525-9521-F3435271206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82129" y="4337152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BF975B9-4859-4777-A9D1-AC1FDEC7DE1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80071" y="4331359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CD54C39-4D67-4F6B-8275-4576A22ED70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190413" y="4341678"/>
              <a:ext cx="2804" cy="1673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819AB2A-A1FA-47C8-A8B1-66FC258825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96984" y="4347657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27222F8-C855-464B-8E01-B289AE1EF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0245" y="4346901"/>
              <a:ext cx="1155" cy="16238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BB6FEA22-735A-4751-B2FE-FBDDBD6B15FC}"/>
                </a:ext>
              </a:extLst>
            </p:cNvPr>
            <p:cNvCxnSpPr>
              <a:cxnSpLocks/>
              <a:stCxn id="43" idx="0"/>
              <a:endCxn id="91" idx="2"/>
            </p:cNvCxnSpPr>
            <p:nvPr/>
          </p:nvCxnSpPr>
          <p:spPr>
            <a:xfrm flipV="1">
              <a:off x="3175199" y="2600802"/>
              <a:ext cx="397343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7073ACB-D784-4DFD-A037-49EF18D83F81}"/>
                </a:ext>
              </a:extLst>
            </p:cNvPr>
            <p:cNvCxnSpPr>
              <a:cxnSpLocks/>
              <a:stCxn id="45" idx="0"/>
              <a:endCxn id="94" idx="2"/>
            </p:cNvCxnSpPr>
            <p:nvPr/>
          </p:nvCxnSpPr>
          <p:spPr>
            <a:xfrm flipH="1" flipV="1">
              <a:off x="3089019" y="2600802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7681CDA-73B3-40CB-A8BF-CD0F87ABCFD9}"/>
                </a:ext>
              </a:extLst>
            </p:cNvPr>
            <p:cNvCxnSpPr>
              <a:cxnSpLocks/>
              <a:stCxn id="46" idx="0"/>
              <a:endCxn id="94" idx="2"/>
            </p:cNvCxnSpPr>
            <p:nvPr/>
          </p:nvCxnSpPr>
          <p:spPr>
            <a:xfrm flipH="1" flipV="1">
              <a:off x="3089019" y="2600802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4A741008-BF09-44DE-AFEB-05116A762896}"/>
                </a:ext>
              </a:extLst>
            </p:cNvPr>
            <p:cNvCxnSpPr>
              <a:cxnSpLocks/>
              <a:stCxn id="42" idx="0"/>
              <a:endCxn id="94" idx="2"/>
            </p:cNvCxnSpPr>
            <p:nvPr/>
          </p:nvCxnSpPr>
          <p:spPr>
            <a:xfrm flipV="1">
              <a:off x="2682806" y="2600802"/>
              <a:ext cx="406213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F0AB60D2-DBA3-4B17-A580-F197420EFF31}"/>
                </a:ext>
              </a:extLst>
            </p:cNvPr>
            <p:cNvCxnSpPr>
              <a:cxnSpLocks/>
              <a:stCxn id="47" idx="0"/>
              <a:endCxn id="94" idx="2"/>
            </p:cNvCxnSpPr>
            <p:nvPr/>
          </p:nvCxnSpPr>
          <p:spPr>
            <a:xfrm flipH="1" flipV="1">
              <a:off x="3089019" y="2600802"/>
              <a:ext cx="2081420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5EFBCF9-BA44-4821-9EEF-0C13EE9762BE}"/>
                </a:ext>
              </a:extLst>
            </p:cNvPr>
            <p:cNvCxnSpPr>
              <a:cxnSpLocks/>
              <a:stCxn id="43" idx="0"/>
              <a:endCxn id="94" idx="2"/>
            </p:cNvCxnSpPr>
            <p:nvPr/>
          </p:nvCxnSpPr>
          <p:spPr>
            <a:xfrm flipH="1" flipV="1">
              <a:off x="3089019" y="2600802"/>
              <a:ext cx="86180" cy="15425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6BCA8452-998B-4966-8FD6-AA1B154F7750}"/>
                </a:ext>
              </a:extLst>
            </p:cNvPr>
            <p:cNvGrpSpPr/>
            <p:nvPr/>
          </p:nvGrpSpPr>
          <p:grpSpPr>
            <a:xfrm>
              <a:off x="2983686" y="2000738"/>
              <a:ext cx="208974" cy="600064"/>
              <a:chOff x="4485919" y="1739760"/>
              <a:chExt cx="208974" cy="600064"/>
            </a:xfrm>
          </p:grpSpPr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D70F9A2D-7BA2-4823-88AC-B2BD9A3AC4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C740F9FF-A1D5-442F-8435-8AC25B5B4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1DB193FE-6895-4A9E-9129-DF65762675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0197304B-6D53-4AEF-8FED-B105998E3AAA}"/>
                </a:ext>
              </a:extLst>
            </p:cNvPr>
            <p:cNvGrpSpPr/>
            <p:nvPr/>
          </p:nvGrpSpPr>
          <p:grpSpPr>
            <a:xfrm>
              <a:off x="3467209" y="2000738"/>
              <a:ext cx="208974" cy="600064"/>
              <a:chOff x="4485919" y="1739760"/>
              <a:chExt cx="208974" cy="600064"/>
            </a:xfrm>
          </p:grpSpPr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8AA0C5B7-92CA-4601-A1FE-DA8297DA92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C9A60683-6CF7-436B-A6FE-C97BC63148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F435A732-9D5F-4226-87C6-AFF9B96ACD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B6211E39-5EB1-4331-9682-E96AE31F1214}"/>
                </a:ext>
              </a:extLst>
            </p:cNvPr>
            <p:cNvGrpSpPr/>
            <p:nvPr/>
          </p:nvGrpSpPr>
          <p:grpSpPr>
            <a:xfrm>
              <a:off x="3943870" y="1997350"/>
              <a:ext cx="208974" cy="600064"/>
              <a:chOff x="4485919" y="1739760"/>
              <a:chExt cx="208974" cy="600064"/>
            </a:xfrm>
          </p:grpSpPr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A880E4FC-0CC9-4C68-BE05-069A41CA02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51937515-BD65-4885-BF9E-C945582668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66DB745B-FC17-4018-A36B-432E61424C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457AEE5-F7B7-4D94-885D-AD1B19D0E264}"/>
                </a:ext>
              </a:extLst>
            </p:cNvPr>
            <p:cNvGrpSpPr/>
            <p:nvPr/>
          </p:nvGrpSpPr>
          <p:grpSpPr>
            <a:xfrm>
              <a:off x="4427393" y="1997350"/>
              <a:ext cx="208974" cy="600064"/>
              <a:chOff x="4485919" y="1739760"/>
              <a:chExt cx="208974" cy="600064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FF93B41E-8223-444B-B663-FA424FC79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05DB719F-935B-4D86-873A-A47DEC81C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F95D299B-CBF5-4C36-B83D-3058D11D30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9EA9848-761F-4440-B652-CAB107ABB725}"/>
                </a:ext>
              </a:extLst>
            </p:cNvPr>
            <p:cNvCxnSpPr>
              <a:cxnSpLocks/>
              <a:stCxn id="42" idx="0"/>
              <a:endCxn id="91" idx="2"/>
            </p:cNvCxnSpPr>
            <p:nvPr/>
          </p:nvCxnSpPr>
          <p:spPr>
            <a:xfrm flipV="1">
              <a:off x="2682806" y="2600802"/>
              <a:ext cx="889736" cy="15449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D4B7502-E213-4A78-B30E-338D15137E29}"/>
                </a:ext>
              </a:extLst>
            </p:cNvPr>
            <p:cNvCxnSpPr>
              <a:cxnSpLocks/>
              <a:stCxn id="42" idx="0"/>
              <a:endCxn id="88" idx="2"/>
            </p:cNvCxnSpPr>
            <p:nvPr/>
          </p:nvCxnSpPr>
          <p:spPr>
            <a:xfrm flipV="1">
              <a:off x="2682806" y="2597414"/>
              <a:ext cx="1366397" cy="15483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E65EFDF2-AB21-4B91-887B-A35FDE111983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2682806" y="2576900"/>
              <a:ext cx="1813239" cy="15688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0BB91BE-10BB-4E6E-AB3B-2411BE088559}"/>
                </a:ext>
              </a:extLst>
            </p:cNvPr>
            <p:cNvCxnSpPr>
              <a:cxnSpLocks/>
              <a:stCxn id="43" idx="0"/>
              <a:endCxn id="88" idx="2"/>
            </p:cNvCxnSpPr>
            <p:nvPr/>
          </p:nvCxnSpPr>
          <p:spPr>
            <a:xfrm flipV="1">
              <a:off x="3175199" y="2597414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A42CA07E-94B4-42D0-97F4-72FDB39E9CEB}"/>
                </a:ext>
              </a:extLst>
            </p:cNvPr>
            <p:cNvCxnSpPr>
              <a:cxnSpLocks/>
              <a:stCxn id="43" idx="0"/>
              <a:endCxn id="85" idx="2"/>
            </p:cNvCxnSpPr>
            <p:nvPr/>
          </p:nvCxnSpPr>
          <p:spPr>
            <a:xfrm flipV="1">
              <a:off x="3175199" y="2597414"/>
              <a:ext cx="1357527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A7D3C29-EE34-464A-A4FE-D3C1965EE068}"/>
                </a:ext>
              </a:extLst>
            </p:cNvPr>
            <p:cNvCxnSpPr>
              <a:cxnSpLocks/>
              <a:endCxn id="91" idx="2"/>
            </p:cNvCxnSpPr>
            <p:nvPr/>
          </p:nvCxnSpPr>
          <p:spPr>
            <a:xfrm flipH="1" flipV="1">
              <a:off x="3572542" y="2600802"/>
              <a:ext cx="134152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3671B387-B87D-4006-9697-26A32C7E59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104197" cy="155138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3609807-EDAB-4442-BA5F-989A6F7140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20513" y="2617023"/>
              <a:ext cx="1608543" cy="155075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815E305D-82AF-477B-9A5F-0D91FC56AC8C}"/>
                </a:ext>
              </a:extLst>
            </p:cNvPr>
            <p:cNvCxnSpPr>
              <a:cxnSpLocks/>
              <a:endCxn id="94" idx="2"/>
            </p:cNvCxnSpPr>
            <p:nvPr/>
          </p:nvCxnSpPr>
          <p:spPr>
            <a:xfrm flipH="1" flipV="1">
              <a:off x="3089019" y="2600802"/>
              <a:ext cx="617674" cy="15587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37C427B-7DF9-4565-BB05-935B11CD04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693" y="2613635"/>
              <a:ext cx="874004" cy="15458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760EB93A-CAB6-4FA6-9948-7E920EB0D64B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V="1">
              <a:off x="3706693" y="2597414"/>
              <a:ext cx="342510" cy="15621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ECDF0F61-7251-4137-92F3-EEF7E0C73340}"/>
                </a:ext>
              </a:extLst>
            </p:cNvPr>
            <p:cNvCxnSpPr>
              <a:cxnSpLocks/>
              <a:stCxn id="47" idx="0"/>
              <a:endCxn id="85" idx="2"/>
            </p:cNvCxnSpPr>
            <p:nvPr/>
          </p:nvCxnSpPr>
          <p:spPr>
            <a:xfrm flipH="1" flipV="1">
              <a:off x="4532726" y="2597414"/>
              <a:ext cx="637713" cy="1554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9BD2AEF-1947-427C-A309-490294A06890}"/>
                </a:ext>
              </a:extLst>
            </p:cNvPr>
            <p:cNvCxnSpPr>
              <a:cxnSpLocks/>
              <a:endCxn id="88" idx="2"/>
            </p:cNvCxnSpPr>
            <p:nvPr/>
          </p:nvCxnSpPr>
          <p:spPr>
            <a:xfrm flipH="1" flipV="1">
              <a:off x="4049203" y="2597414"/>
              <a:ext cx="1121238" cy="149175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A2D8C93-3805-44EE-BDD6-F3799D14AEDA}"/>
                </a:ext>
              </a:extLst>
            </p:cNvPr>
            <p:cNvCxnSpPr>
              <a:cxnSpLocks/>
              <a:stCxn id="45" idx="0"/>
              <a:endCxn id="85" idx="2"/>
            </p:cNvCxnSpPr>
            <p:nvPr/>
          </p:nvCxnSpPr>
          <p:spPr>
            <a:xfrm flipV="1">
              <a:off x="4193216" y="2597414"/>
              <a:ext cx="339510" cy="15547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A509FCC8-63AA-4183-8CC5-5A2C5F370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1821" y="1070427"/>
              <a:ext cx="207282" cy="195089"/>
            </a:xfrm>
            <a:prstGeom prst="rect">
              <a:avLst/>
            </a:prstGeom>
          </p:spPr>
        </p:pic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6F32FD7-2079-44CA-9877-5715754F04C8}"/>
                </a:ext>
              </a:extLst>
            </p:cNvPr>
            <p:cNvCxnSpPr>
              <a:cxnSpLocks/>
              <a:stCxn id="89" idx="0"/>
            </p:cNvCxnSpPr>
            <p:nvPr/>
          </p:nvCxnSpPr>
          <p:spPr>
            <a:xfrm flipH="1" flipV="1">
              <a:off x="3755439" y="1271282"/>
              <a:ext cx="292072" cy="7260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648064D-1CBA-414D-8E27-34EF07CDB60B}"/>
                </a:ext>
              </a:extLst>
            </p:cNvPr>
            <p:cNvCxnSpPr>
              <a:cxnSpLocks/>
              <a:stCxn id="86" idx="0"/>
              <a:endCxn id="78" idx="2"/>
            </p:cNvCxnSpPr>
            <p:nvPr/>
          </p:nvCxnSpPr>
          <p:spPr>
            <a:xfrm flipH="1" flipV="1">
              <a:off x="3755462" y="1265516"/>
              <a:ext cx="775572" cy="731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007A077C-4C1A-4B63-8B68-F00E10A401E2}"/>
                </a:ext>
              </a:extLst>
            </p:cNvPr>
            <p:cNvCxnSpPr>
              <a:cxnSpLocks/>
              <a:stCxn id="95" idx="0"/>
              <a:endCxn id="78" idx="2"/>
            </p:cNvCxnSpPr>
            <p:nvPr/>
          </p:nvCxnSpPr>
          <p:spPr>
            <a:xfrm flipV="1">
              <a:off x="3087327" y="1265516"/>
              <a:ext cx="668135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D3911723-4957-4CCD-A367-459B22C48800}"/>
                </a:ext>
              </a:extLst>
            </p:cNvPr>
            <p:cNvCxnSpPr>
              <a:cxnSpLocks/>
              <a:stCxn id="92" idx="0"/>
              <a:endCxn id="78" idx="2"/>
            </p:cNvCxnSpPr>
            <p:nvPr/>
          </p:nvCxnSpPr>
          <p:spPr>
            <a:xfrm flipV="1">
              <a:off x="3570850" y="1265516"/>
              <a:ext cx="184612" cy="7352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1A97B4B5-3CE5-4C32-9183-E40E03DD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0129" y="665452"/>
              <a:ext cx="207282" cy="195089"/>
            </a:xfrm>
            <a:prstGeom prst="rect">
              <a:avLst/>
            </a:prstGeom>
          </p:spPr>
        </p:pic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8EF9494-E541-4E1A-BD0A-2E17E189F030}"/>
                </a:ext>
              </a:extLst>
            </p:cNvPr>
            <p:cNvCxnSpPr>
              <a:stCxn id="83" idx="2"/>
              <a:endCxn id="78" idx="0"/>
            </p:cNvCxnSpPr>
            <p:nvPr/>
          </p:nvCxnSpPr>
          <p:spPr>
            <a:xfrm>
              <a:off x="3753770" y="860541"/>
              <a:ext cx="1692" cy="2098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4" name="TextBox 113"/>
          <p:cNvSpPr txBox="1"/>
          <p:nvPr/>
        </p:nvSpPr>
        <p:spPr>
          <a:xfrm>
            <a:off x="7752232" y="526527"/>
            <a:ext cx="29842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Multilayer Perceptron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881886" y="3353039"/>
            <a:ext cx="5134355" cy="2826276"/>
            <a:chOff x="1979693" y="1800970"/>
            <a:chExt cx="5140125" cy="2829450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116" idx="0"/>
              <a:endCxn id="132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117" idx="0"/>
              <a:endCxn id="132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118" idx="0"/>
              <a:endCxn id="132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131" idx="1"/>
              <a:endCxn id="132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146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24" idx="1"/>
              <a:endCxn id="132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8" name="TextBox 147"/>
          <p:cNvSpPr txBox="1"/>
          <p:nvPr/>
        </p:nvSpPr>
        <p:spPr>
          <a:xfrm>
            <a:off x="2515389" y="2933480"/>
            <a:ext cx="2584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Logistic Regression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5294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0"/>
            <a:ext cx="11693562" cy="936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Interpretability: Feature Visualization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31" y="936095"/>
            <a:ext cx="11366182" cy="542380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304" y="5713567"/>
            <a:ext cx="1850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latin typeface="Arial Unicode MS"/>
              </a:rPr>
              <a:t>From </a:t>
            </a:r>
            <a:r>
              <a:rPr lang="en-US" altLang="en-US" sz="1200" dirty="0" err="1">
                <a:latin typeface="Arial Unicode MS"/>
              </a:rPr>
              <a:t>Olah</a:t>
            </a:r>
            <a:r>
              <a:rPr lang="en-US" altLang="en-US" sz="1200" dirty="0">
                <a:latin typeface="Arial Unicode MS"/>
              </a:rPr>
              <a:t>, et al., "Feature Visualization", Distill, 2017.</a:t>
            </a:r>
            <a:r>
              <a:rPr lang="en-US" altLang="en-US" sz="1200" dirty="0"/>
              <a:t> </a:t>
            </a:r>
            <a:endParaRPr lang="en-US" altLang="en-US" sz="3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902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B5F2D-F3B9-F641-8BEA-02D6BC0F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Subsequent sessions will: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93F01-9199-A74C-B0FE-B70141BF3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Present and discuss a recent medical application of the day’s topic</a:t>
            </a:r>
            <a:endParaRPr lang="en-US" i="1" dirty="0"/>
          </a:p>
          <a:p>
            <a:endParaRPr lang="en-US" dirty="0"/>
          </a:p>
          <a:p>
            <a:r>
              <a:rPr lang="en-US" dirty="0" smtClean="0"/>
              <a:t>Emphasize specific methodological details important when evaluating the work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Briefly survey related applications to inspire research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8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985970"/>
            <a:ext cx="10363200" cy="1362075"/>
          </a:xfrm>
        </p:spPr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960962"/>
            <a:ext cx="10363200" cy="1500187"/>
          </a:xfrm>
        </p:spPr>
        <p:txBody>
          <a:bodyPr/>
          <a:lstStyle/>
          <a:p>
            <a:r>
              <a:rPr lang="en-US" dirty="0" smtClean="0"/>
              <a:t>Questions or ideas? Please contact me at </a:t>
            </a:r>
            <a:r>
              <a:rPr lang="en-US" dirty="0" smtClean="0">
                <a:hlinkClick r:id="rId2"/>
              </a:rPr>
              <a:t>m.engelhard@duke.edu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078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Figure 2">
            <a:extLst>
              <a:ext uri="{FF2B5EF4-FFF2-40B4-BE49-F238E27FC236}">
                <a16:creationId xmlns:a16="http://schemas.microsoft.com/office/drawing/2014/main" id="{148B1B5A-816C-024B-BD23-E87162923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5" t="8120"/>
          <a:stretch/>
        </p:blipFill>
        <p:spPr bwMode="auto">
          <a:xfrm>
            <a:off x="5795010" y="1417639"/>
            <a:ext cx="6202680" cy="4451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o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1" y="1538876"/>
            <a:ext cx="5472834" cy="4118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DF44001-C088-4041-891F-354DADA19D2A}"/>
              </a:ext>
            </a:extLst>
          </p:cNvPr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/>
              <a:t>Medical Imaging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BE0350-D224-8444-BF8A-5DBA629C27DD}"/>
              </a:ext>
            </a:extLst>
          </p:cNvPr>
          <p:cNvSpPr/>
          <p:nvPr/>
        </p:nvSpPr>
        <p:spPr>
          <a:xfrm>
            <a:off x="186691" y="5696537"/>
            <a:ext cx="6096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b="1" dirty="0"/>
              <a:t>Improved Automated Detection of Diabetic Retinopathy</a:t>
            </a:r>
          </a:p>
          <a:p>
            <a:pPr>
              <a:spcBef>
                <a:spcPct val="20000"/>
              </a:spcBef>
            </a:pPr>
            <a:r>
              <a:rPr lang="en-US" altLang="en-US" sz="1200" b="1" dirty="0"/>
              <a:t>Invest. </a:t>
            </a:r>
            <a:r>
              <a:rPr lang="en-US" altLang="en-US" sz="1200" b="1" dirty="0" err="1"/>
              <a:t>Ophthalmol</a:t>
            </a:r>
            <a:r>
              <a:rPr lang="en-US" altLang="en-US" sz="1200" b="1" dirty="0"/>
              <a:t>. Vis. Sci.. 2016;57(13):5200-5206. doi:10.1167/iovs.16-19964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CEDF34-70DA-0340-9355-97AB5F353F2E}"/>
              </a:ext>
            </a:extLst>
          </p:cNvPr>
          <p:cNvSpPr/>
          <p:nvPr/>
        </p:nvSpPr>
        <p:spPr>
          <a:xfrm>
            <a:off x="6037175" y="5696537"/>
            <a:ext cx="6096000" cy="5909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altLang="en-US" b="1" dirty="0"/>
              <a:t>Dermatologist-level classification of skin cancer</a:t>
            </a:r>
          </a:p>
          <a:p>
            <a:pPr>
              <a:spcBef>
                <a:spcPct val="20000"/>
              </a:spcBef>
            </a:pPr>
            <a:r>
              <a:rPr lang="fr-FR" altLang="en-US" sz="1200" b="1" dirty="0"/>
              <a:t>Nature volume 542, pages 115–118 (02 </a:t>
            </a:r>
            <a:r>
              <a:rPr lang="fr-FR" altLang="en-US" sz="1200" b="1" dirty="0" err="1"/>
              <a:t>February</a:t>
            </a:r>
            <a:r>
              <a:rPr lang="fr-FR" altLang="en-US" sz="1200" b="1" dirty="0"/>
              <a:t> 2017)</a:t>
            </a:r>
            <a:endParaRPr lang="en-US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97359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9C54B-0C58-6640-B348-24F5274F3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Sequential Decision-Making</a:t>
            </a:r>
          </a:p>
        </p:txBody>
      </p:sp>
      <p:pic>
        <p:nvPicPr>
          <p:cNvPr id="1026" name="Picture 2" descr="Image result for artificial pancre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57" y="2631030"/>
            <a:ext cx="5538343" cy="290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1829" y="1847473"/>
            <a:ext cx="3413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Closed-loop blood glucose control</a:t>
            </a:r>
          </a:p>
          <a:p>
            <a:pPr algn="ctr"/>
            <a:r>
              <a:rPr lang="en-US" b="1" dirty="0"/>
              <a:t>(“artificial pancreas”)</a:t>
            </a:r>
          </a:p>
        </p:txBody>
      </p:sp>
      <p:sp>
        <p:nvSpPr>
          <p:cNvPr id="4" name="Rectangle 3"/>
          <p:cNvSpPr/>
          <p:nvPr/>
        </p:nvSpPr>
        <p:spPr>
          <a:xfrm>
            <a:off x="162337" y="5675888"/>
            <a:ext cx="64274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https://www.mayo.edu/research/labs/artificial-pancreas/overview</a:t>
            </a:r>
          </a:p>
        </p:txBody>
      </p:sp>
      <p:pic>
        <p:nvPicPr>
          <p:cNvPr id="6" name="Picture 2" descr="https://sandpit.bmj.com/graphics/2016/sepsisSOTA/sepsis-v1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55293"/>
            <a:ext cx="5638933" cy="349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117815" y="2300934"/>
            <a:ext cx="1229003" cy="1184528"/>
          </a:xfrm>
          <a:prstGeom prst="round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7368633" y="1547890"/>
            <a:ext cx="1216065" cy="1437184"/>
          </a:xfrm>
          <a:prstGeom prst="round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034038" y="4751431"/>
            <a:ext cx="3762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Fluid and vasopressor administration </a:t>
            </a:r>
          </a:p>
          <a:p>
            <a:pPr algn="ctr"/>
            <a:r>
              <a:rPr lang="en-US" b="1" dirty="0"/>
              <a:t>for sepsis treatment</a:t>
            </a:r>
          </a:p>
        </p:txBody>
      </p:sp>
      <p:sp>
        <p:nvSpPr>
          <p:cNvPr id="10" name="Rectangle 9"/>
          <p:cNvSpPr/>
          <p:nvPr/>
        </p:nvSpPr>
        <p:spPr>
          <a:xfrm>
            <a:off x="6419154" y="5634726"/>
            <a:ext cx="49926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Gotts JE,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Matthay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MA. Sepsis: pathophysiology and clinical management.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bmj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2016 May 23;353(i1585).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479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898"/>
            <a:ext cx="10972800" cy="1143000"/>
          </a:xfrm>
        </p:spPr>
        <p:txBody>
          <a:bodyPr/>
          <a:lstStyle/>
          <a:p>
            <a:r>
              <a:rPr lang="en-US" dirty="0"/>
              <a:t>Natural Language Processing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1733" y="1417639"/>
            <a:ext cx="6202681" cy="3740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11733" y="5404757"/>
            <a:ext cx="639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De-identification of patient notes with recurrent neural networks</a:t>
            </a:r>
          </a:p>
          <a:p>
            <a:r>
              <a:rPr lang="en-US" dirty="0"/>
              <a:t>JAMIA 24(3), 2017, 596–606</a:t>
            </a:r>
          </a:p>
        </p:txBody>
      </p:sp>
      <p:pic>
        <p:nvPicPr>
          <p:cNvPr id="6146" name="Picture 2" descr="https://images.radiopaedia.org/images/1000/27c88bec9b8ef395f60b33a8ad3a30_big_galle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29" y="1894086"/>
            <a:ext cx="3566987" cy="446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00429" y="5900019"/>
            <a:ext cx="3566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Mass effect from extradural hemorrhage</a:t>
            </a:r>
          </a:p>
          <a:p>
            <a:r>
              <a:rPr lang="en-US" sz="1200" dirty="0">
                <a:solidFill>
                  <a:schemeClr val="bg1"/>
                </a:solidFill>
              </a:rPr>
              <a:t>https://radiopaedia.org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248" y="1170898"/>
            <a:ext cx="5008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 of radiology reports using neural attention models, </a:t>
            </a:r>
            <a:r>
              <a:rPr lang="en-US" i="1" dirty="0"/>
              <a:t>IJCNN 2017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09600" y="1698607"/>
            <a:ext cx="108142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“Despite this apparent near-perfect fit between a real-world problem and a mathematical theory, the multi-armed bandit problem has yet to be applied to an actual clinical trial.”</a:t>
            </a:r>
            <a:r>
              <a:rPr lang="en-US" sz="2400" i="1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Villar</a:t>
            </a:r>
            <a:r>
              <a:rPr lang="en-US" sz="2400" dirty="0"/>
              <a:t>, Bowden and </a:t>
            </a:r>
            <a:r>
              <a:rPr lang="en-US" sz="2400" dirty="0" err="1"/>
              <a:t>Wason</a:t>
            </a:r>
            <a:r>
              <a:rPr lang="en-US" sz="2400" dirty="0"/>
              <a:t>, 2015)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“An explicit assumption is the goal to treat patients effectively, in the trial as well as out. That is controversial” (</a:t>
            </a:r>
            <a:r>
              <a:rPr lang="en-US" sz="2400" dirty="0" err="1"/>
              <a:t>Stangl</a:t>
            </a:r>
            <a:r>
              <a:rPr lang="en-US" sz="2400" dirty="0"/>
              <a:t>, Inoue and Irony, 2012)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/>
              <a:t>Adaptive Trial Design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979" b="78835"/>
          <a:stretch/>
        </p:blipFill>
        <p:spPr>
          <a:xfrm>
            <a:off x="212272" y="4951642"/>
            <a:ext cx="8829290" cy="13468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70062" y="5301918"/>
            <a:ext cx="276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 simplified case of reinforcement learning)</a:t>
            </a:r>
          </a:p>
        </p:txBody>
      </p:sp>
    </p:spTree>
    <p:extLst>
      <p:ext uri="{BB962C8B-B14F-4D97-AF65-F5344CB8AC3E}">
        <p14:creationId xmlns:p14="http://schemas.microsoft.com/office/powerpoint/2010/main" val="309373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2537</TotalTime>
  <Words>2599</Words>
  <Application>Microsoft Office PowerPoint</Application>
  <PresentationFormat>Widescreen</PresentationFormat>
  <Paragraphs>635</Paragraphs>
  <Slides>57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Arial Unicode MS</vt:lpstr>
      <vt:lpstr>Athelas</vt:lpstr>
      <vt:lpstr>Calibri</vt:lpstr>
      <vt:lpstr>Cambria Math</vt:lpstr>
      <vt:lpstr>Courier New</vt:lpstr>
      <vt:lpstr>Helvetica</vt:lpstr>
      <vt:lpstr>Helvetica Neue</vt:lpstr>
      <vt:lpstr>Times New Roman</vt:lpstr>
      <vt:lpstr>Wingdings</vt:lpstr>
      <vt:lpstr>1_Office Theme</vt:lpstr>
      <vt:lpstr>Health Care Breakout Session 1: ML from the Clinician’s Perspective</vt:lpstr>
      <vt:lpstr>These sessions will:</vt:lpstr>
      <vt:lpstr>These sessions will not:</vt:lpstr>
      <vt:lpstr>Today:</vt:lpstr>
      <vt:lpstr>Machine learning in Medicine</vt:lpstr>
      <vt:lpstr>PowerPoint Presentation</vt:lpstr>
      <vt:lpstr>Sequential Decision-Making</vt:lpstr>
      <vt:lpstr>Natural Language Processing</vt:lpstr>
      <vt:lpstr>PowerPoint Presentation</vt:lpstr>
      <vt:lpstr>Transformative or Over-Hyped?</vt:lpstr>
      <vt:lpstr>What is Machine Learning?</vt:lpstr>
      <vt:lpstr>Q: What is Machine Learning?</vt:lpstr>
      <vt:lpstr>Q: What is Machine Learning?</vt:lpstr>
      <vt:lpstr>Q: What is Machine Learning?</vt:lpstr>
      <vt:lpstr>Q: What is Machine Learning?</vt:lpstr>
      <vt:lpstr>Q: What is Machine Learning?</vt:lpstr>
      <vt:lpstr>PowerPoint Presentation</vt:lpstr>
      <vt:lpstr>PowerPoint Presentation</vt:lpstr>
      <vt:lpstr>What’s different about ML?</vt:lpstr>
      <vt:lpstr>Willing to use complicated models</vt:lpstr>
      <vt:lpstr>Why Use Complicated Models?</vt:lpstr>
      <vt:lpstr>PowerPoint Presentation</vt:lpstr>
      <vt:lpstr>ML models are (generally) more flexible</vt:lpstr>
      <vt:lpstr>Decision boundary: dog vs muffin</vt:lpstr>
      <vt:lpstr>Decision boundary: benign vs malignant</vt:lpstr>
      <vt:lpstr>Complicated models like lots of data</vt:lpstr>
      <vt:lpstr>What’s different about ML?</vt:lpstr>
      <vt:lpstr>PowerPoint Presentation</vt:lpstr>
      <vt:lpstr>Advantages of a Predictive Approach: 1) Any two models can be compared</vt:lpstr>
      <vt:lpstr>Advantages of a Predictive Approach: 2) Graceful solution to overfitting and bias/variance tradeoff</vt:lpstr>
      <vt:lpstr>What’s different about ML?</vt:lpstr>
      <vt:lpstr>Sleep -&gt; outcomes by feature crafting</vt:lpstr>
      <vt:lpstr>Choose a method to select features</vt:lpstr>
      <vt:lpstr>Sleep -&gt; outcomes by model crafting</vt:lpstr>
      <vt:lpstr>PowerPoint Presentation</vt:lpstr>
      <vt:lpstr>ML is much broader than classification</vt:lpstr>
      <vt:lpstr>Model EValuation</vt:lpstr>
      <vt:lpstr>Model Evaluation</vt:lpstr>
      <vt:lpstr>Preparing the data for evaluation</vt:lpstr>
      <vt:lpstr>Training, Validation, and Test Sets</vt:lpstr>
      <vt:lpstr>Training, Validation, and Test Sets</vt:lpstr>
      <vt:lpstr>Cross-Validation  (when you don’t have data to spare…)</vt:lpstr>
      <vt:lpstr>Cross-Validation  (when you don’t have data to spare…)</vt:lpstr>
      <vt:lpstr>Nested Cross-Validation  (when you don’t have data to spare…)</vt:lpstr>
      <vt:lpstr>Evaluation Measures: Classification</vt:lpstr>
      <vt:lpstr>Confusion Matrix (&gt;2 classes)</vt:lpstr>
      <vt:lpstr>Evaluation Measures: Classification</vt:lpstr>
      <vt:lpstr>Probabilistic Classification</vt:lpstr>
      <vt:lpstr>Probabilistic Classification</vt:lpstr>
      <vt:lpstr>Evaluation Measures: Classification</vt:lpstr>
      <vt:lpstr>ROC Curve Visualized</vt:lpstr>
      <vt:lpstr>Evaluation Measures: Regression</vt:lpstr>
      <vt:lpstr>Evaluation Measures</vt:lpstr>
      <vt:lpstr>Interpretability: Model Coefficients</vt:lpstr>
      <vt:lpstr>Interpretability: Feature Visualization</vt:lpstr>
      <vt:lpstr>Subsequent sessions will: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Health Care Breakout Session 1: ML from the Clinician’s Perspective</dc:title>
  <dc:creator>Matthew Engelhard, M.D., Ph.D.</dc:creator>
  <cp:lastModifiedBy>Matthew Engelhard, M.D., Ph.D.</cp:lastModifiedBy>
  <cp:revision>105</cp:revision>
  <dcterms:created xsi:type="dcterms:W3CDTF">2018-06-14T00:46:40Z</dcterms:created>
  <dcterms:modified xsi:type="dcterms:W3CDTF">2018-06-25T03:55:28Z</dcterms:modified>
</cp:coreProperties>
</file>